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89057" autoAdjust="0"/>
  </p:normalViewPr>
  <p:slideViewPr>
    <p:cSldViewPr snapToGrid="0" snapToObjects="1">
      <p:cViewPr varScale="1">
        <p:scale>
          <a:sx n="108" d="100"/>
          <a:sy n="108" d="100"/>
        </p:scale>
        <p:origin x="1680"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3DBBB8-7356-4B26-9251-F4A695424D6B}" type="doc">
      <dgm:prSet loTypeId="urn:microsoft.com/office/officeart/2005/8/layout/process1" loCatId="process" qsTypeId="urn:microsoft.com/office/officeart/2005/8/quickstyle/simple1" qsCatId="simple" csTypeId="urn:microsoft.com/office/officeart/2005/8/colors/accent1_2" csCatId="accent1" phldr="1"/>
      <dgm:spPr/>
    </dgm:pt>
    <dgm:pt modelId="{151960BE-086A-4B0A-A988-8BC86A9D54A1}">
      <dgm:prSet phldrT="[文本]"/>
      <dgm:spPr/>
      <dgm:t>
        <a:bodyPr/>
        <a:lstStyle/>
        <a:p>
          <a:r>
            <a:rPr lang="en-US" altLang="zh-CN" dirty="0"/>
            <a:t>SpaceX API </a:t>
          </a:r>
          <a:endParaRPr lang="zh-CN" altLang="en-US" dirty="0"/>
        </a:p>
      </dgm:t>
    </dgm:pt>
    <dgm:pt modelId="{C877B0E8-A55B-45F3-8AF4-6BAC806829B8}" type="parTrans" cxnId="{37A783ED-63B8-4BF1-8FD9-B6F3AB9CF6BE}">
      <dgm:prSet/>
      <dgm:spPr/>
      <dgm:t>
        <a:bodyPr/>
        <a:lstStyle/>
        <a:p>
          <a:endParaRPr lang="zh-CN" altLang="en-US"/>
        </a:p>
      </dgm:t>
    </dgm:pt>
    <dgm:pt modelId="{2AFC9ACB-F1C3-4180-ACCA-82B35661A987}" type="sibTrans" cxnId="{37A783ED-63B8-4BF1-8FD9-B6F3AB9CF6BE}">
      <dgm:prSet/>
      <dgm:spPr/>
      <dgm:t>
        <a:bodyPr/>
        <a:lstStyle/>
        <a:p>
          <a:endParaRPr lang="zh-CN" altLang="en-US"/>
        </a:p>
      </dgm:t>
    </dgm:pt>
    <dgm:pt modelId="{DC9E51F7-80BA-46EB-BE25-43FC0D0AD487}">
      <dgm:prSet phldrT="[文本]"/>
      <dgm:spPr/>
      <dgm:t>
        <a:bodyPr/>
        <a:lstStyle/>
        <a:p>
          <a:r>
            <a:rPr lang="en-US" altLang="zh-CN" dirty="0"/>
            <a:t>Json format to </a:t>
          </a:r>
          <a:r>
            <a:rPr lang="en-US" altLang="zh-CN" dirty="0" err="1"/>
            <a:t>dataframe</a:t>
          </a:r>
          <a:endParaRPr lang="zh-CN" altLang="en-US" dirty="0"/>
        </a:p>
      </dgm:t>
    </dgm:pt>
    <dgm:pt modelId="{C875E743-4B3A-44E0-8C74-9A6DEC4F1C75}" type="parTrans" cxnId="{2F0C683E-69C9-42E5-B6C6-7F48A6C43B7B}">
      <dgm:prSet/>
      <dgm:spPr/>
      <dgm:t>
        <a:bodyPr/>
        <a:lstStyle/>
        <a:p>
          <a:endParaRPr lang="zh-CN" altLang="en-US"/>
        </a:p>
      </dgm:t>
    </dgm:pt>
    <dgm:pt modelId="{32904C87-B43A-4AB8-B39A-B144FE7B8647}" type="sibTrans" cxnId="{2F0C683E-69C9-42E5-B6C6-7F48A6C43B7B}">
      <dgm:prSet/>
      <dgm:spPr/>
      <dgm:t>
        <a:bodyPr/>
        <a:lstStyle/>
        <a:p>
          <a:endParaRPr lang="zh-CN" altLang="en-US"/>
        </a:p>
      </dgm:t>
    </dgm:pt>
    <dgm:pt modelId="{01EADBDE-AF60-425D-9630-59B012D58DC1}">
      <dgm:prSet phldrT="[文本]"/>
      <dgm:spPr/>
      <dgm:t>
        <a:bodyPr/>
        <a:lstStyle/>
        <a:p>
          <a:r>
            <a:rPr lang="en-US" altLang="zh-CN" dirty="0"/>
            <a:t>Data request</a:t>
          </a:r>
          <a:endParaRPr lang="zh-CN" altLang="en-US" dirty="0"/>
        </a:p>
      </dgm:t>
    </dgm:pt>
    <dgm:pt modelId="{06C765D4-CE19-4062-AAA3-81F004384B34}" type="parTrans" cxnId="{B39FAFC2-0149-41F5-A873-311D13F6EB0A}">
      <dgm:prSet/>
      <dgm:spPr/>
      <dgm:t>
        <a:bodyPr/>
        <a:lstStyle/>
        <a:p>
          <a:endParaRPr lang="zh-CN" altLang="en-US"/>
        </a:p>
      </dgm:t>
    </dgm:pt>
    <dgm:pt modelId="{585CD2F7-0CE5-4CCB-BE59-A2A299FE986E}" type="sibTrans" cxnId="{B39FAFC2-0149-41F5-A873-311D13F6EB0A}">
      <dgm:prSet/>
      <dgm:spPr/>
      <dgm:t>
        <a:bodyPr/>
        <a:lstStyle/>
        <a:p>
          <a:endParaRPr lang="zh-CN" altLang="en-US"/>
        </a:p>
      </dgm:t>
    </dgm:pt>
    <dgm:pt modelId="{72530A06-4A35-45EB-9EE1-AD70815E5E59}">
      <dgm:prSet phldrT="[文本]"/>
      <dgm:spPr/>
      <dgm:t>
        <a:bodyPr/>
        <a:lstStyle/>
        <a:p>
          <a:r>
            <a:rPr lang="en-US" altLang="zh-CN" dirty="0"/>
            <a:t>Static response object</a:t>
          </a:r>
          <a:endParaRPr lang="zh-CN" altLang="en-US" dirty="0"/>
        </a:p>
      </dgm:t>
    </dgm:pt>
    <dgm:pt modelId="{0F73D952-0613-471C-ACA3-0353CD24EBA0}" type="parTrans" cxnId="{ED6CD395-FA27-46D0-8DD0-780475988E00}">
      <dgm:prSet/>
      <dgm:spPr/>
      <dgm:t>
        <a:bodyPr/>
        <a:lstStyle/>
        <a:p>
          <a:endParaRPr lang="zh-CN" altLang="en-US"/>
        </a:p>
      </dgm:t>
    </dgm:pt>
    <dgm:pt modelId="{B0AD7184-14EC-4087-81EF-B8778BD6B15A}" type="sibTrans" cxnId="{ED6CD395-FA27-46D0-8DD0-780475988E00}">
      <dgm:prSet/>
      <dgm:spPr/>
      <dgm:t>
        <a:bodyPr/>
        <a:lstStyle/>
        <a:p>
          <a:endParaRPr lang="zh-CN" altLang="en-US"/>
        </a:p>
      </dgm:t>
    </dgm:pt>
    <dgm:pt modelId="{18ECC22F-7792-42BD-909E-47B537187A62}" type="pres">
      <dgm:prSet presAssocID="{A53DBBB8-7356-4B26-9251-F4A695424D6B}" presName="Name0" presStyleCnt="0">
        <dgm:presLayoutVars>
          <dgm:dir/>
          <dgm:resizeHandles val="exact"/>
        </dgm:presLayoutVars>
      </dgm:prSet>
      <dgm:spPr/>
    </dgm:pt>
    <dgm:pt modelId="{8D87B6A4-35C2-462B-BA05-F776D2A9A8C1}" type="pres">
      <dgm:prSet presAssocID="{151960BE-086A-4B0A-A988-8BC86A9D54A1}" presName="node" presStyleLbl="node1" presStyleIdx="0" presStyleCnt="4">
        <dgm:presLayoutVars>
          <dgm:bulletEnabled val="1"/>
        </dgm:presLayoutVars>
      </dgm:prSet>
      <dgm:spPr/>
    </dgm:pt>
    <dgm:pt modelId="{4C95D7DB-5EAA-416B-8188-A456287B27D0}" type="pres">
      <dgm:prSet presAssocID="{2AFC9ACB-F1C3-4180-ACCA-82B35661A987}" presName="sibTrans" presStyleLbl="sibTrans2D1" presStyleIdx="0" presStyleCnt="3"/>
      <dgm:spPr/>
    </dgm:pt>
    <dgm:pt modelId="{895DD148-EC43-4BF5-9330-D5023B6F03AA}" type="pres">
      <dgm:prSet presAssocID="{2AFC9ACB-F1C3-4180-ACCA-82B35661A987}" presName="connectorText" presStyleLbl="sibTrans2D1" presStyleIdx="0" presStyleCnt="3"/>
      <dgm:spPr/>
    </dgm:pt>
    <dgm:pt modelId="{EAD299CB-C810-40B2-9E21-686E5F79A57E}" type="pres">
      <dgm:prSet presAssocID="{01EADBDE-AF60-425D-9630-59B012D58DC1}" presName="node" presStyleLbl="node1" presStyleIdx="1" presStyleCnt="4">
        <dgm:presLayoutVars>
          <dgm:bulletEnabled val="1"/>
        </dgm:presLayoutVars>
      </dgm:prSet>
      <dgm:spPr/>
    </dgm:pt>
    <dgm:pt modelId="{46A2C22A-4587-4F0F-B6AC-81C401390253}" type="pres">
      <dgm:prSet presAssocID="{585CD2F7-0CE5-4CCB-BE59-A2A299FE986E}" presName="sibTrans" presStyleLbl="sibTrans2D1" presStyleIdx="1" presStyleCnt="3"/>
      <dgm:spPr/>
    </dgm:pt>
    <dgm:pt modelId="{ADCF6197-EAB7-4475-9E14-A51B9A5B844B}" type="pres">
      <dgm:prSet presAssocID="{585CD2F7-0CE5-4CCB-BE59-A2A299FE986E}" presName="connectorText" presStyleLbl="sibTrans2D1" presStyleIdx="1" presStyleCnt="3"/>
      <dgm:spPr/>
    </dgm:pt>
    <dgm:pt modelId="{23A9CB6F-9834-4D4B-92FF-F205044311E7}" type="pres">
      <dgm:prSet presAssocID="{72530A06-4A35-45EB-9EE1-AD70815E5E59}" presName="node" presStyleLbl="node1" presStyleIdx="2" presStyleCnt="4">
        <dgm:presLayoutVars>
          <dgm:bulletEnabled val="1"/>
        </dgm:presLayoutVars>
      </dgm:prSet>
      <dgm:spPr/>
    </dgm:pt>
    <dgm:pt modelId="{30E4AF70-974A-4358-8A41-7E2DC49ECFF6}" type="pres">
      <dgm:prSet presAssocID="{B0AD7184-14EC-4087-81EF-B8778BD6B15A}" presName="sibTrans" presStyleLbl="sibTrans2D1" presStyleIdx="2" presStyleCnt="3"/>
      <dgm:spPr/>
    </dgm:pt>
    <dgm:pt modelId="{BFE1A95F-1C40-43DD-B34F-26524173B3FA}" type="pres">
      <dgm:prSet presAssocID="{B0AD7184-14EC-4087-81EF-B8778BD6B15A}" presName="connectorText" presStyleLbl="sibTrans2D1" presStyleIdx="2" presStyleCnt="3"/>
      <dgm:spPr/>
    </dgm:pt>
    <dgm:pt modelId="{C18C8F6D-1997-4FE0-8343-5C2C4CA50514}" type="pres">
      <dgm:prSet presAssocID="{DC9E51F7-80BA-46EB-BE25-43FC0D0AD487}" presName="node" presStyleLbl="node1" presStyleIdx="3" presStyleCnt="4">
        <dgm:presLayoutVars>
          <dgm:bulletEnabled val="1"/>
        </dgm:presLayoutVars>
      </dgm:prSet>
      <dgm:spPr/>
    </dgm:pt>
  </dgm:ptLst>
  <dgm:cxnLst>
    <dgm:cxn modelId="{85094308-D21A-4764-B006-8AB5FCBCAF7C}" type="presOf" srcId="{151960BE-086A-4B0A-A988-8BC86A9D54A1}" destId="{8D87B6A4-35C2-462B-BA05-F776D2A9A8C1}" srcOrd="0" destOrd="0" presId="urn:microsoft.com/office/officeart/2005/8/layout/process1"/>
    <dgm:cxn modelId="{35E66E30-EDF8-4173-AA29-52533D1C6E29}" type="presOf" srcId="{01EADBDE-AF60-425D-9630-59B012D58DC1}" destId="{EAD299CB-C810-40B2-9E21-686E5F79A57E}" srcOrd="0" destOrd="0" presId="urn:microsoft.com/office/officeart/2005/8/layout/process1"/>
    <dgm:cxn modelId="{D367C831-ED60-4132-903C-036C653FFE1D}" type="presOf" srcId="{B0AD7184-14EC-4087-81EF-B8778BD6B15A}" destId="{BFE1A95F-1C40-43DD-B34F-26524173B3FA}" srcOrd="1" destOrd="0" presId="urn:microsoft.com/office/officeart/2005/8/layout/process1"/>
    <dgm:cxn modelId="{2F0C683E-69C9-42E5-B6C6-7F48A6C43B7B}" srcId="{A53DBBB8-7356-4B26-9251-F4A695424D6B}" destId="{DC9E51F7-80BA-46EB-BE25-43FC0D0AD487}" srcOrd="3" destOrd="0" parTransId="{C875E743-4B3A-44E0-8C74-9A6DEC4F1C75}" sibTransId="{32904C87-B43A-4AB8-B39A-B144FE7B8647}"/>
    <dgm:cxn modelId="{4BA6E269-BD58-49DB-8C4C-2B6365722795}" type="presOf" srcId="{2AFC9ACB-F1C3-4180-ACCA-82B35661A987}" destId="{4C95D7DB-5EAA-416B-8188-A456287B27D0}" srcOrd="0" destOrd="0" presId="urn:microsoft.com/office/officeart/2005/8/layout/process1"/>
    <dgm:cxn modelId="{589EEE4D-ECDF-4B08-BFAF-169FAC36A0EB}" type="presOf" srcId="{DC9E51F7-80BA-46EB-BE25-43FC0D0AD487}" destId="{C18C8F6D-1997-4FE0-8343-5C2C4CA50514}" srcOrd="0" destOrd="0" presId="urn:microsoft.com/office/officeart/2005/8/layout/process1"/>
    <dgm:cxn modelId="{FF529E73-3D85-4E05-96F5-7223BE9C2C3F}" type="presOf" srcId="{72530A06-4A35-45EB-9EE1-AD70815E5E59}" destId="{23A9CB6F-9834-4D4B-92FF-F205044311E7}" srcOrd="0" destOrd="0" presId="urn:microsoft.com/office/officeart/2005/8/layout/process1"/>
    <dgm:cxn modelId="{32B2AA56-50F6-4720-8C14-FC3D9868D473}" type="presOf" srcId="{585CD2F7-0CE5-4CCB-BE59-A2A299FE986E}" destId="{ADCF6197-EAB7-4475-9E14-A51B9A5B844B}" srcOrd="1" destOrd="0" presId="urn:microsoft.com/office/officeart/2005/8/layout/process1"/>
    <dgm:cxn modelId="{ED6CD395-FA27-46D0-8DD0-780475988E00}" srcId="{A53DBBB8-7356-4B26-9251-F4A695424D6B}" destId="{72530A06-4A35-45EB-9EE1-AD70815E5E59}" srcOrd="2" destOrd="0" parTransId="{0F73D952-0613-471C-ACA3-0353CD24EBA0}" sibTransId="{B0AD7184-14EC-4087-81EF-B8778BD6B15A}"/>
    <dgm:cxn modelId="{3E505BAE-2D5A-4598-AE1E-0CA0535F7C70}" type="presOf" srcId="{A53DBBB8-7356-4B26-9251-F4A695424D6B}" destId="{18ECC22F-7792-42BD-909E-47B537187A62}" srcOrd="0" destOrd="0" presId="urn:microsoft.com/office/officeart/2005/8/layout/process1"/>
    <dgm:cxn modelId="{B39FAFC2-0149-41F5-A873-311D13F6EB0A}" srcId="{A53DBBB8-7356-4B26-9251-F4A695424D6B}" destId="{01EADBDE-AF60-425D-9630-59B012D58DC1}" srcOrd="1" destOrd="0" parTransId="{06C765D4-CE19-4062-AAA3-81F004384B34}" sibTransId="{585CD2F7-0CE5-4CCB-BE59-A2A299FE986E}"/>
    <dgm:cxn modelId="{425D89CE-4295-4D12-95B7-6BE8C900728C}" type="presOf" srcId="{585CD2F7-0CE5-4CCB-BE59-A2A299FE986E}" destId="{46A2C22A-4587-4F0F-B6AC-81C401390253}" srcOrd="0" destOrd="0" presId="urn:microsoft.com/office/officeart/2005/8/layout/process1"/>
    <dgm:cxn modelId="{6BC5EBE3-2B5F-4F1A-923A-2B05DA2B09B8}" type="presOf" srcId="{B0AD7184-14EC-4087-81EF-B8778BD6B15A}" destId="{30E4AF70-974A-4358-8A41-7E2DC49ECFF6}" srcOrd="0" destOrd="0" presId="urn:microsoft.com/office/officeart/2005/8/layout/process1"/>
    <dgm:cxn modelId="{3C2CA3EB-CD53-43F9-A89A-A4DC6E26C21C}" type="presOf" srcId="{2AFC9ACB-F1C3-4180-ACCA-82B35661A987}" destId="{895DD148-EC43-4BF5-9330-D5023B6F03AA}" srcOrd="1" destOrd="0" presId="urn:microsoft.com/office/officeart/2005/8/layout/process1"/>
    <dgm:cxn modelId="{37A783ED-63B8-4BF1-8FD9-B6F3AB9CF6BE}" srcId="{A53DBBB8-7356-4B26-9251-F4A695424D6B}" destId="{151960BE-086A-4B0A-A988-8BC86A9D54A1}" srcOrd="0" destOrd="0" parTransId="{C877B0E8-A55B-45F3-8AF4-6BAC806829B8}" sibTransId="{2AFC9ACB-F1C3-4180-ACCA-82B35661A987}"/>
    <dgm:cxn modelId="{0825129F-ABA3-4BA5-B476-68109E6A7763}" type="presParOf" srcId="{18ECC22F-7792-42BD-909E-47B537187A62}" destId="{8D87B6A4-35C2-462B-BA05-F776D2A9A8C1}" srcOrd="0" destOrd="0" presId="urn:microsoft.com/office/officeart/2005/8/layout/process1"/>
    <dgm:cxn modelId="{1AE824C2-1D56-48B5-B871-C87D43C9C5C6}" type="presParOf" srcId="{18ECC22F-7792-42BD-909E-47B537187A62}" destId="{4C95D7DB-5EAA-416B-8188-A456287B27D0}" srcOrd="1" destOrd="0" presId="urn:microsoft.com/office/officeart/2005/8/layout/process1"/>
    <dgm:cxn modelId="{724D3412-9CFF-454A-9CCD-22348E8A1379}" type="presParOf" srcId="{4C95D7DB-5EAA-416B-8188-A456287B27D0}" destId="{895DD148-EC43-4BF5-9330-D5023B6F03AA}" srcOrd="0" destOrd="0" presId="urn:microsoft.com/office/officeart/2005/8/layout/process1"/>
    <dgm:cxn modelId="{6ECB65DC-EA70-44B9-84E8-4E9586DA82A8}" type="presParOf" srcId="{18ECC22F-7792-42BD-909E-47B537187A62}" destId="{EAD299CB-C810-40B2-9E21-686E5F79A57E}" srcOrd="2" destOrd="0" presId="urn:microsoft.com/office/officeart/2005/8/layout/process1"/>
    <dgm:cxn modelId="{AB6DFAEA-5772-422C-922C-06585471485C}" type="presParOf" srcId="{18ECC22F-7792-42BD-909E-47B537187A62}" destId="{46A2C22A-4587-4F0F-B6AC-81C401390253}" srcOrd="3" destOrd="0" presId="urn:microsoft.com/office/officeart/2005/8/layout/process1"/>
    <dgm:cxn modelId="{FACCB3FC-C6BA-4C9A-BB69-5BA9214F023C}" type="presParOf" srcId="{46A2C22A-4587-4F0F-B6AC-81C401390253}" destId="{ADCF6197-EAB7-4475-9E14-A51B9A5B844B}" srcOrd="0" destOrd="0" presId="urn:microsoft.com/office/officeart/2005/8/layout/process1"/>
    <dgm:cxn modelId="{425A9E58-5ECD-4C79-B5B7-DE6A052599A6}" type="presParOf" srcId="{18ECC22F-7792-42BD-909E-47B537187A62}" destId="{23A9CB6F-9834-4D4B-92FF-F205044311E7}" srcOrd="4" destOrd="0" presId="urn:microsoft.com/office/officeart/2005/8/layout/process1"/>
    <dgm:cxn modelId="{3457B7B5-F6A6-414E-A1AE-3A868529EE62}" type="presParOf" srcId="{18ECC22F-7792-42BD-909E-47B537187A62}" destId="{30E4AF70-974A-4358-8A41-7E2DC49ECFF6}" srcOrd="5" destOrd="0" presId="urn:microsoft.com/office/officeart/2005/8/layout/process1"/>
    <dgm:cxn modelId="{DBFB0238-11A3-4FEE-8F25-8D7A4DCBEC7C}" type="presParOf" srcId="{30E4AF70-974A-4358-8A41-7E2DC49ECFF6}" destId="{BFE1A95F-1C40-43DD-B34F-26524173B3FA}" srcOrd="0" destOrd="0" presId="urn:microsoft.com/office/officeart/2005/8/layout/process1"/>
    <dgm:cxn modelId="{099E922B-2173-4074-B961-C2054AB0A078}" type="presParOf" srcId="{18ECC22F-7792-42BD-909E-47B537187A62}" destId="{C18C8F6D-1997-4FE0-8343-5C2C4CA50514}"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696CDD-0D09-4BD1-9FCD-05DC9B778F30}" type="doc">
      <dgm:prSet loTypeId="urn:microsoft.com/office/officeart/2005/8/layout/process1" loCatId="process" qsTypeId="urn:microsoft.com/office/officeart/2005/8/quickstyle/simple1" qsCatId="simple" csTypeId="urn:microsoft.com/office/officeart/2005/8/colors/accent1_2" csCatId="accent1" phldr="1"/>
      <dgm:spPr/>
    </dgm:pt>
    <dgm:pt modelId="{5531C591-1B64-475D-8819-117E3E33C892}">
      <dgm:prSet phldrT="[文本]"/>
      <dgm:spPr/>
      <dgm:t>
        <a:bodyPr/>
        <a:lstStyle/>
        <a:p>
          <a:r>
            <a:rPr lang="en-US" altLang="zh-CN" dirty="0"/>
            <a:t>Web scraping records</a:t>
          </a:r>
          <a:endParaRPr lang="zh-CN" altLang="en-US" dirty="0"/>
        </a:p>
      </dgm:t>
    </dgm:pt>
    <dgm:pt modelId="{F480B9D8-DFB1-47D9-B511-2902EA0AEF5F}" type="parTrans" cxnId="{E5603B37-2EA3-4650-9F61-196B8990A01B}">
      <dgm:prSet/>
      <dgm:spPr/>
      <dgm:t>
        <a:bodyPr/>
        <a:lstStyle/>
        <a:p>
          <a:endParaRPr lang="zh-CN" altLang="en-US"/>
        </a:p>
      </dgm:t>
    </dgm:pt>
    <dgm:pt modelId="{BB739033-E27D-4629-B905-4A8B2F59A033}" type="sibTrans" cxnId="{E5603B37-2EA3-4650-9F61-196B8990A01B}">
      <dgm:prSet/>
      <dgm:spPr/>
      <dgm:t>
        <a:bodyPr/>
        <a:lstStyle/>
        <a:p>
          <a:endParaRPr lang="zh-CN" altLang="en-US"/>
        </a:p>
      </dgm:t>
    </dgm:pt>
    <dgm:pt modelId="{0D254893-0646-4300-A70F-AE89A1405BCF}">
      <dgm:prSet phldrT="[文本]"/>
      <dgm:spPr/>
      <dgm:t>
        <a:bodyPr/>
        <a:lstStyle/>
        <a:p>
          <a:r>
            <a:rPr lang="en-US" altLang="zh-CN" dirty="0" err="1"/>
            <a:t>BeautifulSoup</a:t>
          </a:r>
          <a:r>
            <a:rPr lang="en-US" altLang="zh-CN" dirty="0"/>
            <a:t> to get tables</a:t>
          </a:r>
          <a:endParaRPr lang="zh-CN" altLang="en-US" dirty="0"/>
        </a:p>
      </dgm:t>
    </dgm:pt>
    <dgm:pt modelId="{EE91F54D-7EB9-44E6-A11B-B35747FE18A9}" type="parTrans" cxnId="{22CC4EAA-89BB-48EE-B6EC-E17736296B16}">
      <dgm:prSet/>
      <dgm:spPr/>
      <dgm:t>
        <a:bodyPr/>
        <a:lstStyle/>
        <a:p>
          <a:endParaRPr lang="zh-CN" altLang="en-US"/>
        </a:p>
      </dgm:t>
    </dgm:pt>
    <dgm:pt modelId="{4D11A05C-82D5-41E4-B1D2-CF5BC914D61C}" type="sibTrans" cxnId="{22CC4EAA-89BB-48EE-B6EC-E17736296B16}">
      <dgm:prSet/>
      <dgm:spPr/>
      <dgm:t>
        <a:bodyPr/>
        <a:lstStyle/>
        <a:p>
          <a:endParaRPr lang="zh-CN" altLang="en-US"/>
        </a:p>
      </dgm:t>
    </dgm:pt>
    <dgm:pt modelId="{54CD8574-5954-4FCA-8E82-709A2E8A4E3F}">
      <dgm:prSet phldrT="[文本]"/>
      <dgm:spPr/>
      <dgm:t>
        <a:bodyPr/>
        <a:lstStyle/>
        <a:p>
          <a:r>
            <a:rPr lang="en-US" altLang="zh-CN" dirty="0"/>
            <a:t>Parse data</a:t>
          </a:r>
          <a:endParaRPr lang="zh-CN" altLang="en-US" dirty="0"/>
        </a:p>
      </dgm:t>
    </dgm:pt>
    <dgm:pt modelId="{AD7F139D-A273-4F11-8A19-D0133888C54A}" type="parTrans" cxnId="{A7C4892B-14C4-47FD-B33E-97E94B787BC8}">
      <dgm:prSet/>
      <dgm:spPr/>
      <dgm:t>
        <a:bodyPr/>
        <a:lstStyle/>
        <a:p>
          <a:endParaRPr lang="zh-CN" altLang="en-US"/>
        </a:p>
      </dgm:t>
    </dgm:pt>
    <dgm:pt modelId="{C26DAFB3-6B1D-4213-AC45-ACBED1B6F065}" type="sibTrans" cxnId="{A7C4892B-14C4-47FD-B33E-97E94B787BC8}">
      <dgm:prSet/>
      <dgm:spPr/>
      <dgm:t>
        <a:bodyPr/>
        <a:lstStyle/>
        <a:p>
          <a:endParaRPr lang="zh-CN" altLang="en-US"/>
        </a:p>
      </dgm:t>
    </dgm:pt>
    <dgm:pt modelId="{AFF9C267-2479-4EAB-87AB-55CCE0B327D1}">
      <dgm:prSet phldrT="[文本]"/>
      <dgm:spPr/>
      <dgm:t>
        <a:bodyPr/>
        <a:lstStyle/>
        <a:p>
          <a:r>
            <a:rPr lang="en-US" altLang="zh-CN" dirty="0"/>
            <a:t>Convert to </a:t>
          </a:r>
          <a:r>
            <a:rPr lang="en-US" altLang="zh-CN" dirty="0" err="1"/>
            <a:t>dataframe</a:t>
          </a:r>
          <a:endParaRPr lang="zh-CN" altLang="en-US" dirty="0"/>
        </a:p>
      </dgm:t>
    </dgm:pt>
    <dgm:pt modelId="{805A77DF-65EA-4CB1-A259-F6D23B2D8DDF}" type="parTrans" cxnId="{DE417C95-73BD-4263-9810-071C7F5C2223}">
      <dgm:prSet/>
      <dgm:spPr/>
      <dgm:t>
        <a:bodyPr/>
        <a:lstStyle/>
        <a:p>
          <a:endParaRPr lang="zh-CN" altLang="en-US"/>
        </a:p>
      </dgm:t>
    </dgm:pt>
    <dgm:pt modelId="{34190882-E9C4-4B8E-8365-DE0A264CB38F}" type="sibTrans" cxnId="{DE417C95-73BD-4263-9810-071C7F5C2223}">
      <dgm:prSet/>
      <dgm:spPr/>
      <dgm:t>
        <a:bodyPr/>
        <a:lstStyle/>
        <a:p>
          <a:endParaRPr lang="zh-CN" altLang="en-US"/>
        </a:p>
      </dgm:t>
    </dgm:pt>
    <dgm:pt modelId="{A833545C-20E7-4B7B-A416-97D3CB318A47}" type="pres">
      <dgm:prSet presAssocID="{03696CDD-0D09-4BD1-9FCD-05DC9B778F30}" presName="Name0" presStyleCnt="0">
        <dgm:presLayoutVars>
          <dgm:dir/>
          <dgm:resizeHandles val="exact"/>
        </dgm:presLayoutVars>
      </dgm:prSet>
      <dgm:spPr/>
    </dgm:pt>
    <dgm:pt modelId="{97675595-50E6-4811-A6FA-268E90215CD4}" type="pres">
      <dgm:prSet presAssocID="{5531C591-1B64-475D-8819-117E3E33C892}" presName="node" presStyleLbl="node1" presStyleIdx="0" presStyleCnt="4">
        <dgm:presLayoutVars>
          <dgm:bulletEnabled val="1"/>
        </dgm:presLayoutVars>
      </dgm:prSet>
      <dgm:spPr/>
    </dgm:pt>
    <dgm:pt modelId="{0FEA49FE-53BA-41B8-A31D-B4FC8CA3EAAD}" type="pres">
      <dgm:prSet presAssocID="{BB739033-E27D-4629-B905-4A8B2F59A033}" presName="sibTrans" presStyleLbl="sibTrans2D1" presStyleIdx="0" presStyleCnt="3"/>
      <dgm:spPr/>
    </dgm:pt>
    <dgm:pt modelId="{B2DBBDB7-E279-4007-94F3-6D67536BBCA3}" type="pres">
      <dgm:prSet presAssocID="{BB739033-E27D-4629-B905-4A8B2F59A033}" presName="connectorText" presStyleLbl="sibTrans2D1" presStyleIdx="0" presStyleCnt="3"/>
      <dgm:spPr/>
    </dgm:pt>
    <dgm:pt modelId="{5C9E2895-B480-490D-B4BF-64BAB7F3604E}" type="pres">
      <dgm:prSet presAssocID="{0D254893-0646-4300-A70F-AE89A1405BCF}" presName="node" presStyleLbl="node1" presStyleIdx="1" presStyleCnt="4">
        <dgm:presLayoutVars>
          <dgm:bulletEnabled val="1"/>
        </dgm:presLayoutVars>
      </dgm:prSet>
      <dgm:spPr/>
    </dgm:pt>
    <dgm:pt modelId="{153CDD81-41F9-4B7B-B8B0-6F16794E8944}" type="pres">
      <dgm:prSet presAssocID="{4D11A05C-82D5-41E4-B1D2-CF5BC914D61C}" presName="sibTrans" presStyleLbl="sibTrans2D1" presStyleIdx="1" presStyleCnt="3"/>
      <dgm:spPr/>
    </dgm:pt>
    <dgm:pt modelId="{066BD1CA-2194-4323-8421-3733CF37965A}" type="pres">
      <dgm:prSet presAssocID="{4D11A05C-82D5-41E4-B1D2-CF5BC914D61C}" presName="connectorText" presStyleLbl="sibTrans2D1" presStyleIdx="1" presStyleCnt="3"/>
      <dgm:spPr/>
    </dgm:pt>
    <dgm:pt modelId="{062A9EE6-4C24-4D3C-9B97-0733D2918025}" type="pres">
      <dgm:prSet presAssocID="{54CD8574-5954-4FCA-8E82-709A2E8A4E3F}" presName="node" presStyleLbl="node1" presStyleIdx="2" presStyleCnt="4">
        <dgm:presLayoutVars>
          <dgm:bulletEnabled val="1"/>
        </dgm:presLayoutVars>
      </dgm:prSet>
      <dgm:spPr/>
    </dgm:pt>
    <dgm:pt modelId="{5ED3710F-1958-4508-8D58-238217AC4399}" type="pres">
      <dgm:prSet presAssocID="{C26DAFB3-6B1D-4213-AC45-ACBED1B6F065}" presName="sibTrans" presStyleLbl="sibTrans2D1" presStyleIdx="2" presStyleCnt="3"/>
      <dgm:spPr/>
    </dgm:pt>
    <dgm:pt modelId="{8AC515A5-33C3-4518-B4FB-DF17C4224267}" type="pres">
      <dgm:prSet presAssocID="{C26DAFB3-6B1D-4213-AC45-ACBED1B6F065}" presName="connectorText" presStyleLbl="sibTrans2D1" presStyleIdx="2" presStyleCnt="3"/>
      <dgm:spPr/>
    </dgm:pt>
    <dgm:pt modelId="{1CC69088-3290-4B6A-B633-582C2800AE9C}" type="pres">
      <dgm:prSet presAssocID="{AFF9C267-2479-4EAB-87AB-55CCE0B327D1}" presName="node" presStyleLbl="node1" presStyleIdx="3" presStyleCnt="4">
        <dgm:presLayoutVars>
          <dgm:bulletEnabled val="1"/>
        </dgm:presLayoutVars>
      </dgm:prSet>
      <dgm:spPr/>
    </dgm:pt>
  </dgm:ptLst>
  <dgm:cxnLst>
    <dgm:cxn modelId="{02A8A40B-FED8-4847-BC5B-5795BA12AE7C}" type="presOf" srcId="{54CD8574-5954-4FCA-8E82-709A2E8A4E3F}" destId="{062A9EE6-4C24-4D3C-9B97-0733D2918025}" srcOrd="0" destOrd="0" presId="urn:microsoft.com/office/officeart/2005/8/layout/process1"/>
    <dgm:cxn modelId="{CFA4CF16-2B2B-4CE0-9B5F-C088CA7BF17F}" type="presOf" srcId="{0D254893-0646-4300-A70F-AE89A1405BCF}" destId="{5C9E2895-B480-490D-B4BF-64BAB7F3604E}" srcOrd="0" destOrd="0" presId="urn:microsoft.com/office/officeart/2005/8/layout/process1"/>
    <dgm:cxn modelId="{9398A11C-8CE1-46E1-A2F7-D05AE896A728}" type="presOf" srcId="{C26DAFB3-6B1D-4213-AC45-ACBED1B6F065}" destId="{8AC515A5-33C3-4518-B4FB-DF17C4224267}" srcOrd="1" destOrd="0" presId="urn:microsoft.com/office/officeart/2005/8/layout/process1"/>
    <dgm:cxn modelId="{11A0291E-3792-4BA7-AFED-E42F62F976D8}" type="presOf" srcId="{AFF9C267-2479-4EAB-87AB-55CCE0B327D1}" destId="{1CC69088-3290-4B6A-B633-582C2800AE9C}" srcOrd="0" destOrd="0" presId="urn:microsoft.com/office/officeart/2005/8/layout/process1"/>
    <dgm:cxn modelId="{A7C4892B-14C4-47FD-B33E-97E94B787BC8}" srcId="{03696CDD-0D09-4BD1-9FCD-05DC9B778F30}" destId="{54CD8574-5954-4FCA-8E82-709A2E8A4E3F}" srcOrd="2" destOrd="0" parTransId="{AD7F139D-A273-4F11-8A19-D0133888C54A}" sibTransId="{C26DAFB3-6B1D-4213-AC45-ACBED1B6F065}"/>
    <dgm:cxn modelId="{B74D5533-2585-4E10-A7A1-79FD0DD47260}" type="presOf" srcId="{4D11A05C-82D5-41E4-B1D2-CF5BC914D61C}" destId="{153CDD81-41F9-4B7B-B8B0-6F16794E8944}" srcOrd="0" destOrd="0" presId="urn:microsoft.com/office/officeart/2005/8/layout/process1"/>
    <dgm:cxn modelId="{E5603B37-2EA3-4650-9F61-196B8990A01B}" srcId="{03696CDD-0D09-4BD1-9FCD-05DC9B778F30}" destId="{5531C591-1B64-475D-8819-117E3E33C892}" srcOrd="0" destOrd="0" parTransId="{F480B9D8-DFB1-47D9-B511-2902EA0AEF5F}" sibTransId="{BB739033-E27D-4629-B905-4A8B2F59A033}"/>
    <dgm:cxn modelId="{471BE74C-73D2-4B9B-8CCF-281F8BB14F02}" type="presOf" srcId="{5531C591-1B64-475D-8819-117E3E33C892}" destId="{97675595-50E6-4811-A6FA-268E90215CD4}" srcOrd="0" destOrd="0" presId="urn:microsoft.com/office/officeart/2005/8/layout/process1"/>
    <dgm:cxn modelId="{3C8D4C6D-51D1-4AB1-9A1E-9AE62CC62698}" type="presOf" srcId="{03696CDD-0D09-4BD1-9FCD-05DC9B778F30}" destId="{A833545C-20E7-4B7B-A416-97D3CB318A47}" srcOrd="0" destOrd="0" presId="urn:microsoft.com/office/officeart/2005/8/layout/process1"/>
    <dgm:cxn modelId="{B5969371-D10C-4FC7-9AB5-B44B82600EE5}" type="presOf" srcId="{BB739033-E27D-4629-B905-4A8B2F59A033}" destId="{B2DBBDB7-E279-4007-94F3-6D67536BBCA3}" srcOrd="1" destOrd="0" presId="urn:microsoft.com/office/officeart/2005/8/layout/process1"/>
    <dgm:cxn modelId="{F3446993-8FDA-4F44-AED7-79961D4A3192}" type="presOf" srcId="{C26DAFB3-6B1D-4213-AC45-ACBED1B6F065}" destId="{5ED3710F-1958-4508-8D58-238217AC4399}" srcOrd="0" destOrd="0" presId="urn:microsoft.com/office/officeart/2005/8/layout/process1"/>
    <dgm:cxn modelId="{DE417C95-73BD-4263-9810-071C7F5C2223}" srcId="{03696CDD-0D09-4BD1-9FCD-05DC9B778F30}" destId="{AFF9C267-2479-4EAB-87AB-55CCE0B327D1}" srcOrd="3" destOrd="0" parTransId="{805A77DF-65EA-4CB1-A259-F6D23B2D8DDF}" sibTransId="{34190882-E9C4-4B8E-8365-DE0A264CB38F}"/>
    <dgm:cxn modelId="{EA4FBC9B-F416-4EB7-BAC4-2DADC8FE56DC}" type="presOf" srcId="{BB739033-E27D-4629-B905-4A8B2F59A033}" destId="{0FEA49FE-53BA-41B8-A31D-B4FC8CA3EAAD}" srcOrd="0" destOrd="0" presId="urn:microsoft.com/office/officeart/2005/8/layout/process1"/>
    <dgm:cxn modelId="{22CC4EAA-89BB-48EE-B6EC-E17736296B16}" srcId="{03696CDD-0D09-4BD1-9FCD-05DC9B778F30}" destId="{0D254893-0646-4300-A70F-AE89A1405BCF}" srcOrd="1" destOrd="0" parTransId="{EE91F54D-7EB9-44E6-A11B-B35747FE18A9}" sibTransId="{4D11A05C-82D5-41E4-B1D2-CF5BC914D61C}"/>
    <dgm:cxn modelId="{E9296CE6-5237-4F51-A0F1-BB826FA339FB}" type="presOf" srcId="{4D11A05C-82D5-41E4-B1D2-CF5BC914D61C}" destId="{066BD1CA-2194-4323-8421-3733CF37965A}" srcOrd="1" destOrd="0" presId="urn:microsoft.com/office/officeart/2005/8/layout/process1"/>
    <dgm:cxn modelId="{0E5D8FE7-1B6A-4D1E-A2F7-34B969220B38}" type="presParOf" srcId="{A833545C-20E7-4B7B-A416-97D3CB318A47}" destId="{97675595-50E6-4811-A6FA-268E90215CD4}" srcOrd="0" destOrd="0" presId="urn:microsoft.com/office/officeart/2005/8/layout/process1"/>
    <dgm:cxn modelId="{5F4619A1-9E6D-4F1A-94DB-2E3DF6ED5042}" type="presParOf" srcId="{A833545C-20E7-4B7B-A416-97D3CB318A47}" destId="{0FEA49FE-53BA-41B8-A31D-B4FC8CA3EAAD}" srcOrd="1" destOrd="0" presId="urn:microsoft.com/office/officeart/2005/8/layout/process1"/>
    <dgm:cxn modelId="{DB545DF7-9169-46C3-9A8E-A441E2B27D4F}" type="presParOf" srcId="{0FEA49FE-53BA-41B8-A31D-B4FC8CA3EAAD}" destId="{B2DBBDB7-E279-4007-94F3-6D67536BBCA3}" srcOrd="0" destOrd="0" presId="urn:microsoft.com/office/officeart/2005/8/layout/process1"/>
    <dgm:cxn modelId="{54816C95-30DF-4019-A0D1-21ECBC4C5CD2}" type="presParOf" srcId="{A833545C-20E7-4B7B-A416-97D3CB318A47}" destId="{5C9E2895-B480-490D-B4BF-64BAB7F3604E}" srcOrd="2" destOrd="0" presId="urn:microsoft.com/office/officeart/2005/8/layout/process1"/>
    <dgm:cxn modelId="{2D8D4556-E5EE-4FCC-BF9C-15444BC49D81}" type="presParOf" srcId="{A833545C-20E7-4B7B-A416-97D3CB318A47}" destId="{153CDD81-41F9-4B7B-B8B0-6F16794E8944}" srcOrd="3" destOrd="0" presId="urn:microsoft.com/office/officeart/2005/8/layout/process1"/>
    <dgm:cxn modelId="{529ACEE6-4ADD-488C-AB9D-581CB0AAF3A2}" type="presParOf" srcId="{153CDD81-41F9-4B7B-B8B0-6F16794E8944}" destId="{066BD1CA-2194-4323-8421-3733CF37965A}" srcOrd="0" destOrd="0" presId="urn:microsoft.com/office/officeart/2005/8/layout/process1"/>
    <dgm:cxn modelId="{9B3F1DD0-E3C7-46EF-B046-971BA2C649AB}" type="presParOf" srcId="{A833545C-20E7-4B7B-A416-97D3CB318A47}" destId="{062A9EE6-4C24-4D3C-9B97-0733D2918025}" srcOrd="4" destOrd="0" presId="urn:microsoft.com/office/officeart/2005/8/layout/process1"/>
    <dgm:cxn modelId="{A213B004-7ACE-46A5-9F1C-7A6EAB4672B1}" type="presParOf" srcId="{A833545C-20E7-4B7B-A416-97D3CB318A47}" destId="{5ED3710F-1958-4508-8D58-238217AC4399}" srcOrd="5" destOrd="0" presId="urn:microsoft.com/office/officeart/2005/8/layout/process1"/>
    <dgm:cxn modelId="{717857EA-84DA-484A-9D18-0194DCE874A8}" type="presParOf" srcId="{5ED3710F-1958-4508-8D58-238217AC4399}" destId="{8AC515A5-33C3-4518-B4FB-DF17C4224267}" srcOrd="0" destOrd="0" presId="urn:microsoft.com/office/officeart/2005/8/layout/process1"/>
    <dgm:cxn modelId="{552EB50C-560D-49F1-860A-E7DA3F0FB680}" type="presParOf" srcId="{A833545C-20E7-4B7B-A416-97D3CB318A47}" destId="{1CC69088-3290-4B6A-B633-582C2800AE9C}"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7BC43C-6182-4D01-A224-770D13EBD273}" type="doc">
      <dgm:prSet loTypeId="urn:microsoft.com/office/officeart/2005/8/layout/process1" loCatId="process" qsTypeId="urn:microsoft.com/office/officeart/2005/8/quickstyle/simple1" qsCatId="simple" csTypeId="urn:microsoft.com/office/officeart/2005/8/colors/accent1_2" csCatId="accent1" phldr="1"/>
      <dgm:spPr/>
    </dgm:pt>
    <dgm:pt modelId="{D48684D3-4992-4C55-8F13-DD375AEC7541}">
      <dgm:prSet phldrT="[文本]"/>
      <dgm:spPr/>
      <dgm:t>
        <a:bodyPr/>
        <a:lstStyle/>
        <a:p>
          <a:r>
            <a:rPr lang="en-US" altLang="zh-CN" dirty="0"/>
            <a:t>SpaceX API</a:t>
          </a:r>
          <a:endParaRPr lang="zh-CN" altLang="en-US" dirty="0"/>
        </a:p>
      </dgm:t>
    </dgm:pt>
    <dgm:pt modelId="{0202D8D6-FEBC-4CD8-8EE8-53A442343003}" type="parTrans" cxnId="{1C5B5150-AD72-4B2E-AA45-E4CE47D61C92}">
      <dgm:prSet/>
      <dgm:spPr/>
      <dgm:t>
        <a:bodyPr/>
        <a:lstStyle/>
        <a:p>
          <a:endParaRPr lang="zh-CN" altLang="en-US"/>
        </a:p>
      </dgm:t>
    </dgm:pt>
    <dgm:pt modelId="{4A2F5259-A949-488C-AB29-22D0BCF6F18D}" type="sibTrans" cxnId="{1C5B5150-AD72-4B2E-AA45-E4CE47D61C92}">
      <dgm:prSet/>
      <dgm:spPr/>
      <dgm:t>
        <a:bodyPr/>
        <a:lstStyle/>
        <a:p>
          <a:endParaRPr lang="zh-CN" altLang="en-US"/>
        </a:p>
      </dgm:t>
    </dgm:pt>
    <dgm:pt modelId="{D86BE320-8FB1-4302-8614-060A042A546B}">
      <dgm:prSet phldrT="[文本]"/>
      <dgm:spPr/>
      <dgm:t>
        <a:bodyPr/>
        <a:lstStyle/>
        <a:p>
          <a:r>
            <a:rPr lang="en-US" altLang="zh-CN" dirty="0"/>
            <a:t>Data request</a:t>
          </a:r>
          <a:endParaRPr lang="zh-CN" altLang="en-US" dirty="0"/>
        </a:p>
      </dgm:t>
    </dgm:pt>
    <dgm:pt modelId="{44240FC4-3559-4BC5-9965-F6A44838D663}" type="parTrans" cxnId="{F76609FA-D58B-4199-B052-3C69E0B82586}">
      <dgm:prSet/>
      <dgm:spPr/>
      <dgm:t>
        <a:bodyPr/>
        <a:lstStyle/>
        <a:p>
          <a:endParaRPr lang="zh-CN" altLang="en-US"/>
        </a:p>
      </dgm:t>
    </dgm:pt>
    <dgm:pt modelId="{297A429A-3632-4522-80BD-0C68250096E2}" type="sibTrans" cxnId="{F76609FA-D58B-4199-B052-3C69E0B82586}">
      <dgm:prSet/>
      <dgm:spPr/>
      <dgm:t>
        <a:bodyPr/>
        <a:lstStyle/>
        <a:p>
          <a:endParaRPr lang="zh-CN" altLang="en-US"/>
        </a:p>
      </dgm:t>
    </dgm:pt>
    <dgm:pt modelId="{F9744285-E73A-4380-89A0-5424D05A9DAE}">
      <dgm:prSet phldrT="[文本]"/>
      <dgm:spPr/>
      <dgm:t>
        <a:bodyPr/>
        <a:lstStyle/>
        <a:p>
          <a:r>
            <a:rPr lang="en-US" altLang="zh-CN" dirty="0"/>
            <a:t>Get </a:t>
          </a:r>
          <a:r>
            <a:rPr lang="en-US" altLang="zh-CN" dirty="0" err="1"/>
            <a:t>json</a:t>
          </a:r>
          <a:r>
            <a:rPr lang="en-US" altLang="zh-CN" dirty="0"/>
            <a:t> object</a:t>
          </a:r>
          <a:endParaRPr lang="zh-CN" altLang="en-US" dirty="0"/>
        </a:p>
      </dgm:t>
    </dgm:pt>
    <dgm:pt modelId="{7119D01E-9A50-45C0-8590-1BE433FAE877}" type="parTrans" cxnId="{B1084C8E-A552-4E60-A649-F52DDE3F9BE5}">
      <dgm:prSet/>
      <dgm:spPr/>
      <dgm:t>
        <a:bodyPr/>
        <a:lstStyle/>
        <a:p>
          <a:endParaRPr lang="zh-CN" altLang="en-US"/>
        </a:p>
      </dgm:t>
    </dgm:pt>
    <dgm:pt modelId="{3C7F39AB-16AA-43EF-B5F8-4535121FFECA}" type="sibTrans" cxnId="{B1084C8E-A552-4E60-A649-F52DDE3F9BE5}">
      <dgm:prSet/>
      <dgm:spPr/>
      <dgm:t>
        <a:bodyPr/>
        <a:lstStyle/>
        <a:p>
          <a:endParaRPr lang="zh-CN" altLang="en-US"/>
        </a:p>
      </dgm:t>
    </dgm:pt>
    <dgm:pt modelId="{7E78B946-7F84-4299-82A0-F5D5C363DB70}">
      <dgm:prSet phldrT="[文本]"/>
      <dgm:spPr/>
      <dgm:t>
        <a:bodyPr/>
        <a:lstStyle/>
        <a:p>
          <a:r>
            <a:rPr lang="en-US" altLang="zh-CN" dirty="0"/>
            <a:t>Convert </a:t>
          </a:r>
          <a:r>
            <a:rPr lang="en-US" altLang="zh-CN" dirty="0" err="1"/>
            <a:t>json</a:t>
          </a:r>
          <a:r>
            <a:rPr lang="en-US" altLang="zh-CN" dirty="0"/>
            <a:t> to </a:t>
          </a:r>
          <a:r>
            <a:rPr lang="en-US" altLang="zh-CN" dirty="0" err="1"/>
            <a:t>dataframe</a:t>
          </a:r>
          <a:endParaRPr lang="zh-CN" altLang="en-US" dirty="0"/>
        </a:p>
      </dgm:t>
    </dgm:pt>
    <dgm:pt modelId="{35D1A8DB-8F7D-4DDD-BEF8-557EAAC674CF}" type="parTrans" cxnId="{F4CF4A92-0B19-4C3D-A568-BE33F5103F3B}">
      <dgm:prSet/>
      <dgm:spPr/>
      <dgm:t>
        <a:bodyPr/>
        <a:lstStyle/>
        <a:p>
          <a:endParaRPr lang="zh-CN" altLang="en-US"/>
        </a:p>
      </dgm:t>
    </dgm:pt>
    <dgm:pt modelId="{A2E64846-F2F7-4E0E-8B64-EF637D447DAE}" type="sibTrans" cxnId="{F4CF4A92-0B19-4C3D-A568-BE33F5103F3B}">
      <dgm:prSet/>
      <dgm:spPr/>
      <dgm:t>
        <a:bodyPr/>
        <a:lstStyle/>
        <a:p>
          <a:endParaRPr lang="zh-CN" altLang="en-US"/>
        </a:p>
      </dgm:t>
    </dgm:pt>
    <dgm:pt modelId="{DB3951F3-090B-47DF-A616-F5F28EC03A70}">
      <dgm:prSet phldrT="[文本]"/>
      <dgm:spPr/>
      <dgm:t>
        <a:bodyPr/>
        <a:lstStyle/>
        <a:p>
          <a:r>
            <a:rPr lang="en-US" altLang="zh-CN" dirty="0"/>
            <a:t>Filter </a:t>
          </a:r>
          <a:r>
            <a:rPr lang="en-US" altLang="zh-CN" dirty="0" err="1"/>
            <a:t>df</a:t>
          </a:r>
          <a:r>
            <a:rPr lang="en-US" altLang="zh-CN" dirty="0"/>
            <a:t> to Falcon9 launches</a:t>
          </a:r>
          <a:endParaRPr lang="zh-CN" altLang="en-US" dirty="0"/>
        </a:p>
      </dgm:t>
    </dgm:pt>
    <dgm:pt modelId="{6642E571-E2FA-42AF-BA9A-FF71ED494B32}" type="parTrans" cxnId="{62F392B9-9F11-4BE3-938F-28FA0BFC9135}">
      <dgm:prSet/>
      <dgm:spPr/>
      <dgm:t>
        <a:bodyPr/>
        <a:lstStyle/>
        <a:p>
          <a:endParaRPr lang="zh-CN" altLang="en-US"/>
        </a:p>
      </dgm:t>
    </dgm:pt>
    <dgm:pt modelId="{BED6C438-297C-4F66-AC24-932B778CD875}" type="sibTrans" cxnId="{62F392B9-9F11-4BE3-938F-28FA0BFC9135}">
      <dgm:prSet/>
      <dgm:spPr/>
      <dgm:t>
        <a:bodyPr/>
        <a:lstStyle/>
        <a:p>
          <a:endParaRPr lang="zh-CN" altLang="en-US"/>
        </a:p>
      </dgm:t>
    </dgm:pt>
    <dgm:pt modelId="{6B6249E6-6F95-4543-A14E-9C348C002B26}">
      <dgm:prSet phldrT="[文本]"/>
      <dgm:spPr/>
      <dgm:t>
        <a:bodyPr/>
        <a:lstStyle/>
        <a:p>
          <a:r>
            <a:rPr lang="en-US" altLang="zh-CN" dirty="0"/>
            <a:t>Deal with missing values</a:t>
          </a:r>
          <a:endParaRPr lang="zh-CN" altLang="en-US" dirty="0"/>
        </a:p>
      </dgm:t>
    </dgm:pt>
    <dgm:pt modelId="{0C17FF34-3C00-498D-BA8B-C48B8C3F445B}" type="parTrans" cxnId="{BA2C93D3-3BD8-4D00-8CFA-EA6DD1EF7FB5}">
      <dgm:prSet/>
      <dgm:spPr/>
      <dgm:t>
        <a:bodyPr/>
        <a:lstStyle/>
        <a:p>
          <a:endParaRPr lang="zh-CN" altLang="en-US"/>
        </a:p>
      </dgm:t>
    </dgm:pt>
    <dgm:pt modelId="{2BA55AF7-5484-4268-82B6-2FA780C1D5D9}" type="sibTrans" cxnId="{BA2C93D3-3BD8-4D00-8CFA-EA6DD1EF7FB5}">
      <dgm:prSet/>
      <dgm:spPr/>
      <dgm:t>
        <a:bodyPr/>
        <a:lstStyle/>
        <a:p>
          <a:endParaRPr lang="zh-CN" altLang="en-US"/>
        </a:p>
      </dgm:t>
    </dgm:pt>
    <dgm:pt modelId="{88AA25EB-E5B6-438A-A499-45ACD6BD67D8}" type="pres">
      <dgm:prSet presAssocID="{197BC43C-6182-4D01-A224-770D13EBD273}" presName="Name0" presStyleCnt="0">
        <dgm:presLayoutVars>
          <dgm:dir/>
          <dgm:resizeHandles val="exact"/>
        </dgm:presLayoutVars>
      </dgm:prSet>
      <dgm:spPr/>
    </dgm:pt>
    <dgm:pt modelId="{A88E0A71-F43F-4659-BEC7-994041DAC2E2}" type="pres">
      <dgm:prSet presAssocID="{D48684D3-4992-4C55-8F13-DD375AEC7541}" presName="node" presStyleLbl="node1" presStyleIdx="0" presStyleCnt="6">
        <dgm:presLayoutVars>
          <dgm:bulletEnabled val="1"/>
        </dgm:presLayoutVars>
      </dgm:prSet>
      <dgm:spPr/>
    </dgm:pt>
    <dgm:pt modelId="{22D7E29E-5D1B-48F7-821C-CBE6FEF3DAB6}" type="pres">
      <dgm:prSet presAssocID="{4A2F5259-A949-488C-AB29-22D0BCF6F18D}" presName="sibTrans" presStyleLbl="sibTrans2D1" presStyleIdx="0" presStyleCnt="5"/>
      <dgm:spPr/>
    </dgm:pt>
    <dgm:pt modelId="{FABA12F5-9EC4-493E-87BB-BA1BC578E7DE}" type="pres">
      <dgm:prSet presAssocID="{4A2F5259-A949-488C-AB29-22D0BCF6F18D}" presName="connectorText" presStyleLbl="sibTrans2D1" presStyleIdx="0" presStyleCnt="5"/>
      <dgm:spPr/>
    </dgm:pt>
    <dgm:pt modelId="{71360DD7-4F76-4EB1-8080-AA02A624D5B9}" type="pres">
      <dgm:prSet presAssocID="{D86BE320-8FB1-4302-8614-060A042A546B}" presName="node" presStyleLbl="node1" presStyleIdx="1" presStyleCnt="6">
        <dgm:presLayoutVars>
          <dgm:bulletEnabled val="1"/>
        </dgm:presLayoutVars>
      </dgm:prSet>
      <dgm:spPr/>
    </dgm:pt>
    <dgm:pt modelId="{F836ADA1-35AC-4CFC-ACFA-5258C8B50FDD}" type="pres">
      <dgm:prSet presAssocID="{297A429A-3632-4522-80BD-0C68250096E2}" presName="sibTrans" presStyleLbl="sibTrans2D1" presStyleIdx="1" presStyleCnt="5"/>
      <dgm:spPr/>
    </dgm:pt>
    <dgm:pt modelId="{0038F36A-E995-45EF-8D64-1BB3B94B2E67}" type="pres">
      <dgm:prSet presAssocID="{297A429A-3632-4522-80BD-0C68250096E2}" presName="connectorText" presStyleLbl="sibTrans2D1" presStyleIdx="1" presStyleCnt="5"/>
      <dgm:spPr/>
    </dgm:pt>
    <dgm:pt modelId="{72DB2D7D-48F6-40BE-9D3B-888F08C5EE0E}" type="pres">
      <dgm:prSet presAssocID="{F9744285-E73A-4380-89A0-5424D05A9DAE}" presName="node" presStyleLbl="node1" presStyleIdx="2" presStyleCnt="6">
        <dgm:presLayoutVars>
          <dgm:bulletEnabled val="1"/>
        </dgm:presLayoutVars>
      </dgm:prSet>
      <dgm:spPr/>
    </dgm:pt>
    <dgm:pt modelId="{65F5325A-211A-4904-B2D7-362352D5FCA9}" type="pres">
      <dgm:prSet presAssocID="{3C7F39AB-16AA-43EF-B5F8-4535121FFECA}" presName="sibTrans" presStyleLbl="sibTrans2D1" presStyleIdx="2" presStyleCnt="5"/>
      <dgm:spPr/>
    </dgm:pt>
    <dgm:pt modelId="{FB710A33-7D86-44DD-B73B-F5C97448DDC0}" type="pres">
      <dgm:prSet presAssocID="{3C7F39AB-16AA-43EF-B5F8-4535121FFECA}" presName="connectorText" presStyleLbl="sibTrans2D1" presStyleIdx="2" presStyleCnt="5"/>
      <dgm:spPr/>
    </dgm:pt>
    <dgm:pt modelId="{5AD1FC62-296A-44A1-B430-7B5B689C3D5B}" type="pres">
      <dgm:prSet presAssocID="{7E78B946-7F84-4299-82A0-F5D5C363DB70}" presName="node" presStyleLbl="node1" presStyleIdx="3" presStyleCnt="6">
        <dgm:presLayoutVars>
          <dgm:bulletEnabled val="1"/>
        </dgm:presLayoutVars>
      </dgm:prSet>
      <dgm:spPr/>
    </dgm:pt>
    <dgm:pt modelId="{87A7FEF6-2634-45FC-A347-8B2D19577C41}" type="pres">
      <dgm:prSet presAssocID="{A2E64846-F2F7-4E0E-8B64-EF637D447DAE}" presName="sibTrans" presStyleLbl="sibTrans2D1" presStyleIdx="3" presStyleCnt="5"/>
      <dgm:spPr/>
    </dgm:pt>
    <dgm:pt modelId="{710BB150-D92A-40D6-A9C9-236AF666C988}" type="pres">
      <dgm:prSet presAssocID="{A2E64846-F2F7-4E0E-8B64-EF637D447DAE}" presName="connectorText" presStyleLbl="sibTrans2D1" presStyleIdx="3" presStyleCnt="5"/>
      <dgm:spPr/>
    </dgm:pt>
    <dgm:pt modelId="{5A1A6418-E722-4B96-97E5-F2FCCA0609C8}" type="pres">
      <dgm:prSet presAssocID="{DB3951F3-090B-47DF-A616-F5F28EC03A70}" presName="node" presStyleLbl="node1" presStyleIdx="4" presStyleCnt="6">
        <dgm:presLayoutVars>
          <dgm:bulletEnabled val="1"/>
        </dgm:presLayoutVars>
      </dgm:prSet>
      <dgm:spPr/>
    </dgm:pt>
    <dgm:pt modelId="{EF2B6BF3-FD4D-4D0F-B2C4-3E87A0689122}" type="pres">
      <dgm:prSet presAssocID="{BED6C438-297C-4F66-AC24-932B778CD875}" presName="sibTrans" presStyleLbl="sibTrans2D1" presStyleIdx="4" presStyleCnt="5"/>
      <dgm:spPr/>
    </dgm:pt>
    <dgm:pt modelId="{CE2B8AFD-6225-40B5-8D06-8D6B4E969790}" type="pres">
      <dgm:prSet presAssocID="{BED6C438-297C-4F66-AC24-932B778CD875}" presName="connectorText" presStyleLbl="sibTrans2D1" presStyleIdx="4" presStyleCnt="5"/>
      <dgm:spPr/>
    </dgm:pt>
    <dgm:pt modelId="{D033F64E-A453-435D-9F21-A8A822701092}" type="pres">
      <dgm:prSet presAssocID="{6B6249E6-6F95-4543-A14E-9C348C002B26}" presName="node" presStyleLbl="node1" presStyleIdx="5" presStyleCnt="6">
        <dgm:presLayoutVars>
          <dgm:bulletEnabled val="1"/>
        </dgm:presLayoutVars>
      </dgm:prSet>
      <dgm:spPr/>
    </dgm:pt>
  </dgm:ptLst>
  <dgm:cxnLst>
    <dgm:cxn modelId="{5CBF9D08-483E-4BD0-B290-4E9A4BF148EB}" type="presOf" srcId="{F9744285-E73A-4380-89A0-5424D05A9DAE}" destId="{72DB2D7D-48F6-40BE-9D3B-888F08C5EE0E}" srcOrd="0" destOrd="0" presId="urn:microsoft.com/office/officeart/2005/8/layout/process1"/>
    <dgm:cxn modelId="{4EC6571A-4591-41E7-A820-E98A6388B5FF}" type="presOf" srcId="{4A2F5259-A949-488C-AB29-22D0BCF6F18D}" destId="{FABA12F5-9EC4-493E-87BB-BA1BC578E7DE}" srcOrd="1" destOrd="0" presId="urn:microsoft.com/office/officeart/2005/8/layout/process1"/>
    <dgm:cxn modelId="{338BDE2E-6673-4FBD-A043-F84E56955ADA}" type="presOf" srcId="{BED6C438-297C-4F66-AC24-932B778CD875}" destId="{EF2B6BF3-FD4D-4D0F-B2C4-3E87A0689122}" srcOrd="0" destOrd="0" presId="urn:microsoft.com/office/officeart/2005/8/layout/process1"/>
    <dgm:cxn modelId="{0EE1382F-EC48-4FE0-A679-9D394FA3F776}" type="presOf" srcId="{297A429A-3632-4522-80BD-0C68250096E2}" destId="{0038F36A-E995-45EF-8D64-1BB3B94B2E67}" srcOrd="1" destOrd="0" presId="urn:microsoft.com/office/officeart/2005/8/layout/process1"/>
    <dgm:cxn modelId="{94CBDF5C-7F52-4BC5-841D-968FE4F78F7F}" type="presOf" srcId="{4A2F5259-A949-488C-AB29-22D0BCF6F18D}" destId="{22D7E29E-5D1B-48F7-821C-CBE6FEF3DAB6}" srcOrd="0" destOrd="0" presId="urn:microsoft.com/office/officeart/2005/8/layout/process1"/>
    <dgm:cxn modelId="{1C5B5150-AD72-4B2E-AA45-E4CE47D61C92}" srcId="{197BC43C-6182-4D01-A224-770D13EBD273}" destId="{D48684D3-4992-4C55-8F13-DD375AEC7541}" srcOrd="0" destOrd="0" parTransId="{0202D8D6-FEBC-4CD8-8EE8-53A442343003}" sibTransId="{4A2F5259-A949-488C-AB29-22D0BCF6F18D}"/>
    <dgm:cxn modelId="{0D67F954-50AA-4C10-A2BE-3783F654B404}" type="presOf" srcId="{3C7F39AB-16AA-43EF-B5F8-4535121FFECA}" destId="{FB710A33-7D86-44DD-B73B-F5C97448DDC0}" srcOrd="1" destOrd="0" presId="urn:microsoft.com/office/officeart/2005/8/layout/process1"/>
    <dgm:cxn modelId="{2AEB3382-457F-4895-9371-512A5C1F95C9}" type="presOf" srcId="{7E78B946-7F84-4299-82A0-F5D5C363DB70}" destId="{5AD1FC62-296A-44A1-B430-7B5B689C3D5B}" srcOrd="0" destOrd="0" presId="urn:microsoft.com/office/officeart/2005/8/layout/process1"/>
    <dgm:cxn modelId="{4DAD378E-D6F9-4C04-884B-580B5E31BB34}" type="presOf" srcId="{197BC43C-6182-4D01-A224-770D13EBD273}" destId="{88AA25EB-E5B6-438A-A499-45ACD6BD67D8}" srcOrd="0" destOrd="0" presId="urn:microsoft.com/office/officeart/2005/8/layout/process1"/>
    <dgm:cxn modelId="{B1084C8E-A552-4E60-A649-F52DDE3F9BE5}" srcId="{197BC43C-6182-4D01-A224-770D13EBD273}" destId="{F9744285-E73A-4380-89A0-5424D05A9DAE}" srcOrd="2" destOrd="0" parTransId="{7119D01E-9A50-45C0-8590-1BE433FAE877}" sibTransId="{3C7F39AB-16AA-43EF-B5F8-4535121FFECA}"/>
    <dgm:cxn modelId="{F4CF4A92-0B19-4C3D-A568-BE33F5103F3B}" srcId="{197BC43C-6182-4D01-A224-770D13EBD273}" destId="{7E78B946-7F84-4299-82A0-F5D5C363DB70}" srcOrd="3" destOrd="0" parTransId="{35D1A8DB-8F7D-4DDD-BEF8-557EAAC674CF}" sibTransId="{A2E64846-F2F7-4E0E-8B64-EF637D447DAE}"/>
    <dgm:cxn modelId="{0A01D593-1A51-4D8D-9A2A-C225B5CB50D3}" type="presOf" srcId="{DB3951F3-090B-47DF-A616-F5F28EC03A70}" destId="{5A1A6418-E722-4B96-97E5-F2FCCA0609C8}" srcOrd="0" destOrd="0" presId="urn:microsoft.com/office/officeart/2005/8/layout/process1"/>
    <dgm:cxn modelId="{6EFFFE94-90BF-485A-9CF5-1C0B00169122}" type="presOf" srcId="{A2E64846-F2F7-4E0E-8B64-EF637D447DAE}" destId="{710BB150-D92A-40D6-A9C9-236AF666C988}" srcOrd="1" destOrd="0" presId="urn:microsoft.com/office/officeart/2005/8/layout/process1"/>
    <dgm:cxn modelId="{3E2D19AC-519C-4764-996B-4106B648865C}" type="presOf" srcId="{D86BE320-8FB1-4302-8614-060A042A546B}" destId="{71360DD7-4F76-4EB1-8080-AA02A624D5B9}" srcOrd="0" destOrd="0" presId="urn:microsoft.com/office/officeart/2005/8/layout/process1"/>
    <dgm:cxn modelId="{C13636B0-0251-4CC7-ABB2-35B8C58138D5}" type="presOf" srcId="{6B6249E6-6F95-4543-A14E-9C348C002B26}" destId="{D033F64E-A453-435D-9F21-A8A822701092}" srcOrd="0" destOrd="0" presId="urn:microsoft.com/office/officeart/2005/8/layout/process1"/>
    <dgm:cxn modelId="{6B55A4B7-20FE-4F57-938C-A20BFFA78F30}" type="presOf" srcId="{BED6C438-297C-4F66-AC24-932B778CD875}" destId="{CE2B8AFD-6225-40B5-8D06-8D6B4E969790}" srcOrd="1" destOrd="0" presId="urn:microsoft.com/office/officeart/2005/8/layout/process1"/>
    <dgm:cxn modelId="{500EA5B8-0CC2-4042-A99C-6760EA0B4E06}" type="presOf" srcId="{D48684D3-4992-4C55-8F13-DD375AEC7541}" destId="{A88E0A71-F43F-4659-BEC7-994041DAC2E2}" srcOrd="0" destOrd="0" presId="urn:microsoft.com/office/officeart/2005/8/layout/process1"/>
    <dgm:cxn modelId="{62F392B9-9F11-4BE3-938F-28FA0BFC9135}" srcId="{197BC43C-6182-4D01-A224-770D13EBD273}" destId="{DB3951F3-090B-47DF-A616-F5F28EC03A70}" srcOrd="4" destOrd="0" parTransId="{6642E571-E2FA-42AF-BA9A-FF71ED494B32}" sibTransId="{BED6C438-297C-4F66-AC24-932B778CD875}"/>
    <dgm:cxn modelId="{B87348C5-C2BD-4586-BF33-7DCBEBC53E51}" type="presOf" srcId="{A2E64846-F2F7-4E0E-8B64-EF637D447DAE}" destId="{87A7FEF6-2634-45FC-A347-8B2D19577C41}" srcOrd="0" destOrd="0" presId="urn:microsoft.com/office/officeart/2005/8/layout/process1"/>
    <dgm:cxn modelId="{858073D1-AA7B-468A-BCA6-B05D1E926E00}" type="presOf" srcId="{3C7F39AB-16AA-43EF-B5F8-4535121FFECA}" destId="{65F5325A-211A-4904-B2D7-362352D5FCA9}" srcOrd="0" destOrd="0" presId="urn:microsoft.com/office/officeart/2005/8/layout/process1"/>
    <dgm:cxn modelId="{BA2C93D3-3BD8-4D00-8CFA-EA6DD1EF7FB5}" srcId="{197BC43C-6182-4D01-A224-770D13EBD273}" destId="{6B6249E6-6F95-4543-A14E-9C348C002B26}" srcOrd="5" destOrd="0" parTransId="{0C17FF34-3C00-498D-BA8B-C48B8C3F445B}" sibTransId="{2BA55AF7-5484-4268-82B6-2FA780C1D5D9}"/>
    <dgm:cxn modelId="{4ED9DDE0-4D51-4EB5-AA61-525CBBF6ED30}" type="presOf" srcId="{297A429A-3632-4522-80BD-0C68250096E2}" destId="{F836ADA1-35AC-4CFC-ACFA-5258C8B50FDD}" srcOrd="0" destOrd="0" presId="urn:microsoft.com/office/officeart/2005/8/layout/process1"/>
    <dgm:cxn modelId="{F76609FA-D58B-4199-B052-3C69E0B82586}" srcId="{197BC43C-6182-4D01-A224-770D13EBD273}" destId="{D86BE320-8FB1-4302-8614-060A042A546B}" srcOrd="1" destOrd="0" parTransId="{44240FC4-3559-4BC5-9965-F6A44838D663}" sibTransId="{297A429A-3632-4522-80BD-0C68250096E2}"/>
    <dgm:cxn modelId="{74A2D31F-A8C5-43C7-B594-D55D6FFAE439}" type="presParOf" srcId="{88AA25EB-E5B6-438A-A499-45ACD6BD67D8}" destId="{A88E0A71-F43F-4659-BEC7-994041DAC2E2}" srcOrd="0" destOrd="0" presId="urn:microsoft.com/office/officeart/2005/8/layout/process1"/>
    <dgm:cxn modelId="{6796867A-175B-48E4-92FA-0C05A5CDF3C5}" type="presParOf" srcId="{88AA25EB-E5B6-438A-A499-45ACD6BD67D8}" destId="{22D7E29E-5D1B-48F7-821C-CBE6FEF3DAB6}" srcOrd="1" destOrd="0" presId="urn:microsoft.com/office/officeart/2005/8/layout/process1"/>
    <dgm:cxn modelId="{F8301C17-2B97-463B-8B5A-DB31F1A3ACED}" type="presParOf" srcId="{22D7E29E-5D1B-48F7-821C-CBE6FEF3DAB6}" destId="{FABA12F5-9EC4-493E-87BB-BA1BC578E7DE}" srcOrd="0" destOrd="0" presId="urn:microsoft.com/office/officeart/2005/8/layout/process1"/>
    <dgm:cxn modelId="{0733C4E7-7C73-447C-9A29-B3C94DEF987A}" type="presParOf" srcId="{88AA25EB-E5B6-438A-A499-45ACD6BD67D8}" destId="{71360DD7-4F76-4EB1-8080-AA02A624D5B9}" srcOrd="2" destOrd="0" presId="urn:microsoft.com/office/officeart/2005/8/layout/process1"/>
    <dgm:cxn modelId="{B640C6AC-9D56-4A6C-856F-3473D57C1431}" type="presParOf" srcId="{88AA25EB-E5B6-438A-A499-45ACD6BD67D8}" destId="{F836ADA1-35AC-4CFC-ACFA-5258C8B50FDD}" srcOrd="3" destOrd="0" presId="urn:microsoft.com/office/officeart/2005/8/layout/process1"/>
    <dgm:cxn modelId="{515BA2D3-084D-445C-B9C8-BD010E44A208}" type="presParOf" srcId="{F836ADA1-35AC-4CFC-ACFA-5258C8B50FDD}" destId="{0038F36A-E995-45EF-8D64-1BB3B94B2E67}" srcOrd="0" destOrd="0" presId="urn:microsoft.com/office/officeart/2005/8/layout/process1"/>
    <dgm:cxn modelId="{DE180193-5646-4162-8B29-D79B2250094A}" type="presParOf" srcId="{88AA25EB-E5B6-438A-A499-45ACD6BD67D8}" destId="{72DB2D7D-48F6-40BE-9D3B-888F08C5EE0E}" srcOrd="4" destOrd="0" presId="urn:microsoft.com/office/officeart/2005/8/layout/process1"/>
    <dgm:cxn modelId="{A3489796-61E6-4436-8152-46E40784B82C}" type="presParOf" srcId="{88AA25EB-E5B6-438A-A499-45ACD6BD67D8}" destId="{65F5325A-211A-4904-B2D7-362352D5FCA9}" srcOrd="5" destOrd="0" presId="urn:microsoft.com/office/officeart/2005/8/layout/process1"/>
    <dgm:cxn modelId="{EDFFF45F-E1B0-4DA6-9C67-2B6AC7BE09ED}" type="presParOf" srcId="{65F5325A-211A-4904-B2D7-362352D5FCA9}" destId="{FB710A33-7D86-44DD-B73B-F5C97448DDC0}" srcOrd="0" destOrd="0" presId="urn:microsoft.com/office/officeart/2005/8/layout/process1"/>
    <dgm:cxn modelId="{152CE9BE-131D-4403-A7B5-897ABEBA5A83}" type="presParOf" srcId="{88AA25EB-E5B6-438A-A499-45ACD6BD67D8}" destId="{5AD1FC62-296A-44A1-B430-7B5B689C3D5B}" srcOrd="6" destOrd="0" presId="urn:microsoft.com/office/officeart/2005/8/layout/process1"/>
    <dgm:cxn modelId="{9B671640-E4CB-477C-BA8B-CE4E91416D89}" type="presParOf" srcId="{88AA25EB-E5B6-438A-A499-45ACD6BD67D8}" destId="{87A7FEF6-2634-45FC-A347-8B2D19577C41}" srcOrd="7" destOrd="0" presId="urn:microsoft.com/office/officeart/2005/8/layout/process1"/>
    <dgm:cxn modelId="{907E32C4-423E-476A-A832-CC39659AC9D8}" type="presParOf" srcId="{87A7FEF6-2634-45FC-A347-8B2D19577C41}" destId="{710BB150-D92A-40D6-A9C9-236AF666C988}" srcOrd="0" destOrd="0" presId="urn:microsoft.com/office/officeart/2005/8/layout/process1"/>
    <dgm:cxn modelId="{A22DC285-32EE-427F-A85D-9973FC256BEC}" type="presParOf" srcId="{88AA25EB-E5B6-438A-A499-45ACD6BD67D8}" destId="{5A1A6418-E722-4B96-97E5-F2FCCA0609C8}" srcOrd="8" destOrd="0" presId="urn:microsoft.com/office/officeart/2005/8/layout/process1"/>
    <dgm:cxn modelId="{D87B4A98-17B8-4C85-98C6-F40A8A18EE6B}" type="presParOf" srcId="{88AA25EB-E5B6-438A-A499-45ACD6BD67D8}" destId="{EF2B6BF3-FD4D-4D0F-B2C4-3E87A0689122}" srcOrd="9" destOrd="0" presId="urn:microsoft.com/office/officeart/2005/8/layout/process1"/>
    <dgm:cxn modelId="{F1CD7D47-3963-475A-A8C5-8CB83C917CD9}" type="presParOf" srcId="{EF2B6BF3-FD4D-4D0F-B2C4-3E87A0689122}" destId="{CE2B8AFD-6225-40B5-8D06-8D6B4E969790}" srcOrd="0" destOrd="0" presId="urn:microsoft.com/office/officeart/2005/8/layout/process1"/>
    <dgm:cxn modelId="{42ED31FF-E5E8-4BBF-BE02-72AC3D3149C4}" type="presParOf" srcId="{88AA25EB-E5B6-438A-A499-45ACD6BD67D8}" destId="{D033F64E-A453-435D-9F21-A8A822701092}"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F6A91B-3CFA-420A-886D-956057BAA916}" type="doc">
      <dgm:prSet loTypeId="urn:microsoft.com/office/officeart/2005/8/layout/process1" loCatId="process" qsTypeId="urn:microsoft.com/office/officeart/2005/8/quickstyle/simple1" qsCatId="simple" csTypeId="urn:microsoft.com/office/officeart/2005/8/colors/accent1_2" csCatId="accent1" phldr="1"/>
      <dgm:spPr/>
    </dgm:pt>
    <dgm:pt modelId="{4B2BA642-15A3-4C5C-9131-ACA5A31CFB3B}">
      <dgm:prSet phldrT="[文本]"/>
      <dgm:spPr/>
      <dgm:t>
        <a:bodyPr/>
        <a:lstStyle/>
        <a:p>
          <a:r>
            <a:rPr lang="en-US" altLang="zh-CN" dirty="0"/>
            <a:t>Web scraping from Wikipedia</a:t>
          </a:r>
          <a:endParaRPr lang="zh-CN" altLang="en-US" dirty="0"/>
        </a:p>
      </dgm:t>
    </dgm:pt>
    <dgm:pt modelId="{72DCDDF9-88FE-417C-AC9C-BFD535B46685}" type="parTrans" cxnId="{24115AB5-63D7-458A-93CC-2B029C8A6E39}">
      <dgm:prSet/>
      <dgm:spPr/>
      <dgm:t>
        <a:bodyPr/>
        <a:lstStyle/>
        <a:p>
          <a:endParaRPr lang="zh-CN" altLang="en-US"/>
        </a:p>
      </dgm:t>
    </dgm:pt>
    <dgm:pt modelId="{0B778D32-67E1-4D7D-AE2E-308BC777619B}" type="sibTrans" cxnId="{24115AB5-63D7-458A-93CC-2B029C8A6E39}">
      <dgm:prSet/>
      <dgm:spPr/>
      <dgm:t>
        <a:bodyPr/>
        <a:lstStyle/>
        <a:p>
          <a:endParaRPr lang="zh-CN" altLang="en-US"/>
        </a:p>
      </dgm:t>
    </dgm:pt>
    <dgm:pt modelId="{E4D394B1-F4AF-4ACF-B560-7370892500D7}">
      <dgm:prSet phldrT="[文本]"/>
      <dgm:spPr/>
      <dgm:t>
        <a:bodyPr/>
        <a:lstStyle/>
        <a:p>
          <a:r>
            <a:rPr lang="en-US" altLang="zh-CN" dirty="0"/>
            <a:t>Parse table</a:t>
          </a:r>
          <a:endParaRPr lang="zh-CN" altLang="en-US" dirty="0"/>
        </a:p>
      </dgm:t>
    </dgm:pt>
    <dgm:pt modelId="{F83175D2-F296-421A-A7D6-A5FD5B8C67C5}" type="parTrans" cxnId="{7A7065A1-C797-4C7D-8C32-2971DFF514CD}">
      <dgm:prSet/>
      <dgm:spPr/>
      <dgm:t>
        <a:bodyPr/>
        <a:lstStyle/>
        <a:p>
          <a:endParaRPr lang="zh-CN" altLang="en-US"/>
        </a:p>
      </dgm:t>
    </dgm:pt>
    <dgm:pt modelId="{9E2301F7-AB0C-4E06-9624-F72E56AA4533}" type="sibTrans" cxnId="{7A7065A1-C797-4C7D-8C32-2971DFF514CD}">
      <dgm:prSet/>
      <dgm:spPr/>
      <dgm:t>
        <a:bodyPr/>
        <a:lstStyle/>
        <a:p>
          <a:endParaRPr lang="zh-CN" altLang="en-US"/>
        </a:p>
      </dgm:t>
    </dgm:pt>
    <dgm:pt modelId="{6DEDA600-D7D7-44C8-A333-477454CB5DE9}">
      <dgm:prSet phldrT="[文本]"/>
      <dgm:spPr/>
      <dgm:t>
        <a:bodyPr/>
        <a:lstStyle/>
        <a:p>
          <a:r>
            <a:rPr lang="en-US" altLang="zh-CN" dirty="0"/>
            <a:t>Convert it to </a:t>
          </a:r>
          <a:r>
            <a:rPr lang="en-US" altLang="zh-CN" dirty="0" err="1"/>
            <a:t>dataframe</a:t>
          </a:r>
          <a:endParaRPr lang="zh-CN" altLang="en-US" dirty="0"/>
        </a:p>
      </dgm:t>
    </dgm:pt>
    <dgm:pt modelId="{821A3F7F-1EA4-4D8F-9A76-ABD95E186D3F}" type="parTrans" cxnId="{E54F5780-5B5D-4CE1-A492-5B96E8FC6448}">
      <dgm:prSet/>
      <dgm:spPr/>
      <dgm:t>
        <a:bodyPr/>
        <a:lstStyle/>
        <a:p>
          <a:endParaRPr lang="zh-CN" altLang="en-US"/>
        </a:p>
      </dgm:t>
    </dgm:pt>
    <dgm:pt modelId="{AE5D9F6F-CD3A-4CB9-B163-D302808B9851}" type="sibTrans" cxnId="{E54F5780-5B5D-4CE1-A492-5B96E8FC6448}">
      <dgm:prSet/>
      <dgm:spPr/>
      <dgm:t>
        <a:bodyPr/>
        <a:lstStyle/>
        <a:p>
          <a:endParaRPr lang="zh-CN" altLang="en-US"/>
        </a:p>
      </dgm:t>
    </dgm:pt>
    <dgm:pt modelId="{FBEEC435-F469-4A25-899B-966980DC6A3E}">
      <dgm:prSet phldrT="[文本]"/>
      <dgm:spPr/>
      <dgm:t>
        <a:bodyPr/>
        <a:lstStyle/>
        <a:p>
          <a:r>
            <a:rPr lang="en-US" altLang="zh-CN" dirty="0" err="1"/>
            <a:t>BeautifulSoup</a:t>
          </a:r>
          <a:r>
            <a:rPr lang="en-US" altLang="zh-CN" dirty="0"/>
            <a:t> get data</a:t>
          </a:r>
          <a:endParaRPr lang="zh-CN" altLang="en-US" dirty="0"/>
        </a:p>
      </dgm:t>
    </dgm:pt>
    <dgm:pt modelId="{53C9822F-E20F-47B1-ABEC-5482D63AE4EC}" type="parTrans" cxnId="{392EA048-AD9D-4BBF-949F-DB32C2F33C36}">
      <dgm:prSet/>
      <dgm:spPr/>
      <dgm:t>
        <a:bodyPr/>
        <a:lstStyle/>
        <a:p>
          <a:endParaRPr lang="zh-CN" altLang="en-US"/>
        </a:p>
      </dgm:t>
    </dgm:pt>
    <dgm:pt modelId="{EA5D8B48-4684-4BA0-A05C-8EC43E43BC07}" type="sibTrans" cxnId="{392EA048-AD9D-4BBF-949F-DB32C2F33C36}">
      <dgm:prSet/>
      <dgm:spPr/>
      <dgm:t>
        <a:bodyPr/>
        <a:lstStyle/>
        <a:p>
          <a:endParaRPr lang="zh-CN" altLang="en-US"/>
        </a:p>
      </dgm:t>
    </dgm:pt>
    <dgm:pt modelId="{7DBD4D1C-8617-4047-8469-D912A6E28E3C}" type="pres">
      <dgm:prSet presAssocID="{63F6A91B-3CFA-420A-886D-956057BAA916}" presName="Name0" presStyleCnt="0">
        <dgm:presLayoutVars>
          <dgm:dir/>
          <dgm:resizeHandles val="exact"/>
        </dgm:presLayoutVars>
      </dgm:prSet>
      <dgm:spPr/>
    </dgm:pt>
    <dgm:pt modelId="{2F8EDCCF-60A3-4951-930F-F3E7F39A06E7}" type="pres">
      <dgm:prSet presAssocID="{4B2BA642-15A3-4C5C-9131-ACA5A31CFB3B}" presName="node" presStyleLbl="node1" presStyleIdx="0" presStyleCnt="4">
        <dgm:presLayoutVars>
          <dgm:bulletEnabled val="1"/>
        </dgm:presLayoutVars>
      </dgm:prSet>
      <dgm:spPr/>
    </dgm:pt>
    <dgm:pt modelId="{25A1E4E3-61F3-4F67-90F6-CBFBC1D5BE53}" type="pres">
      <dgm:prSet presAssocID="{0B778D32-67E1-4D7D-AE2E-308BC777619B}" presName="sibTrans" presStyleLbl="sibTrans2D1" presStyleIdx="0" presStyleCnt="3"/>
      <dgm:spPr/>
    </dgm:pt>
    <dgm:pt modelId="{D8238B0C-2F6F-4FE0-968A-9D318A661775}" type="pres">
      <dgm:prSet presAssocID="{0B778D32-67E1-4D7D-AE2E-308BC777619B}" presName="connectorText" presStyleLbl="sibTrans2D1" presStyleIdx="0" presStyleCnt="3"/>
      <dgm:spPr/>
    </dgm:pt>
    <dgm:pt modelId="{7056E7EE-6AC3-4322-90AF-EBC010D8A76A}" type="pres">
      <dgm:prSet presAssocID="{FBEEC435-F469-4A25-899B-966980DC6A3E}" presName="node" presStyleLbl="node1" presStyleIdx="1" presStyleCnt="4">
        <dgm:presLayoutVars>
          <dgm:bulletEnabled val="1"/>
        </dgm:presLayoutVars>
      </dgm:prSet>
      <dgm:spPr/>
    </dgm:pt>
    <dgm:pt modelId="{CAAE38C8-BA06-4BC2-A169-2CCD6A0F2871}" type="pres">
      <dgm:prSet presAssocID="{EA5D8B48-4684-4BA0-A05C-8EC43E43BC07}" presName="sibTrans" presStyleLbl="sibTrans2D1" presStyleIdx="1" presStyleCnt="3"/>
      <dgm:spPr/>
    </dgm:pt>
    <dgm:pt modelId="{CDB3941C-0A6F-426D-B3CA-F934F82F5AA4}" type="pres">
      <dgm:prSet presAssocID="{EA5D8B48-4684-4BA0-A05C-8EC43E43BC07}" presName="connectorText" presStyleLbl="sibTrans2D1" presStyleIdx="1" presStyleCnt="3"/>
      <dgm:spPr/>
    </dgm:pt>
    <dgm:pt modelId="{AF316074-6AAD-40DE-84C1-397579F50C67}" type="pres">
      <dgm:prSet presAssocID="{E4D394B1-F4AF-4ACF-B560-7370892500D7}" presName="node" presStyleLbl="node1" presStyleIdx="2" presStyleCnt="4">
        <dgm:presLayoutVars>
          <dgm:bulletEnabled val="1"/>
        </dgm:presLayoutVars>
      </dgm:prSet>
      <dgm:spPr/>
    </dgm:pt>
    <dgm:pt modelId="{7FBE82F0-84F8-44F9-961E-C2AD3DDF4263}" type="pres">
      <dgm:prSet presAssocID="{9E2301F7-AB0C-4E06-9624-F72E56AA4533}" presName="sibTrans" presStyleLbl="sibTrans2D1" presStyleIdx="2" presStyleCnt="3"/>
      <dgm:spPr/>
    </dgm:pt>
    <dgm:pt modelId="{6F749AD2-A63F-4DD9-BAC4-08EAC7C07A8D}" type="pres">
      <dgm:prSet presAssocID="{9E2301F7-AB0C-4E06-9624-F72E56AA4533}" presName="connectorText" presStyleLbl="sibTrans2D1" presStyleIdx="2" presStyleCnt="3"/>
      <dgm:spPr/>
    </dgm:pt>
    <dgm:pt modelId="{6901D113-F9D3-4909-998E-6F27026374EF}" type="pres">
      <dgm:prSet presAssocID="{6DEDA600-D7D7-44C8-A333-477454CB5DE9}" presName="node" presStyleLbl="node1" presStyleIdx="3" presStyleCnt="4">
        <dgm:presLayoutVars>
          <dgm:bulletEnabled val="1"/>
        </dgm:presLayoutVars>
      </dgm:prSet>
      <dgm:spPr/>
    </dgm:pt>
  </dgm:ptLst>
  <dgm:cxnLst>
    <dgm:cxn modelId="{2BC5D11A-1299-4CF7-8164-7797070A8825}" type="presOf" srcId="{EA5D8B48-4684-4BA0-A05C-8EC43E43BC07}" destId="{CDB3941C-0A6F-426D-B3CA-F934F82F5AA4}" srcOrd="1" destOrd="0" presId="urn:microsoft.com/office/officeart/2005/8/layout/process1"/>
    <dgm:cxn modelId="{F085C31C-15EB-4BD8-9147-E4D2C1BF584A}" type="presOf" srcId="{9E2301F7-AB0C-4E06-9624-F72E56AA4533}" destId="{6F749AD2-A63F-4DD9-BAC4-08EAC7C07A8D}" srcOrd="1" destOrd="0" presId="urn:microsoft.com/office/officeart/2005/8/layout/process1"/>
    <dgm:cxn modelId="{83656F23-5FBE-43D6-A906-30110F0B769B}" type="presOf" srcId="{4B2BA642-15A3-4C5C-9131-ACA5A31CFB3B}" destId="{2F8EDCCF-60A3-4951-930F-F3E7F39A06E7}" srcOrd="0" destOrd="0" presId="urn:microsoft.com/office/officeart/2005/8/layout/process1"/>
    <dgm:cxn modelId="{EB63952C-FF2A-4D77-965F-E9274F16C8CA}" type="presOf" srcId="{63F6A91B-3CFA-420A-886D-956057BAA916}" destId="{7DBD4D1C-8617-4047-8469-D912A6E28E3C}" srcOrd="0" destOrd="0" presId="urn:microsoft.com/office/officeart/2005/8/layout/process1"/>
    <dgm:cxn modelId="{82EE9C37-555D-4E8F-866D-DA8B63ECDB64}" type="presOf" srcId="{FBEEC435-F469-4A25-899B-966980DC6A3E}" destId="{7056E7EE-6AC3-4322-90AF-EBC010D8A76A}" srcOrd="0" destOrd="0" presId="urn:microsoft.com/office/officeart/2005/8/layout/process1"/>
    <dgm:cxn modelId="{392EA048-AD9D-4BBF-949F-DB32C2F33C36}" srcId="{63F6A91B-3CFA-420A-886D-956057BAA916}" destId="{FBEEC435-F469-4A25-899B-966980DC6A3E}" srcOrd="1" destOrd="0" parTransId="{53C9822F-E20F-47B1-ABEC-5482D63AE4EC}" sibTransId="{EA5D8B48-4684-4BA0-A05C-8EC43E43BC07}"/>
    <dgm:cxn modelId="{40246D6C-F4C9-4E08-95FD-6AC2744342FC}" type="presOf" srcId="{6DEDA600-D7D7-44C8-A333-477454CB5DE9}" destId="{6901D113-F9D3-4909-998E-6F27026374EF}" srcOrd="0" destOrd="0" presId="urn:microsoft.com/office/officeart/2005/8/layout/process1"/>
    <dgm:cxn modelId="{E54F5780-5B5D-4CE1-A492-5B96E8FC6448}" srcId="{63F6A91B-3CFA-420A-886D-956057BAA916}" destId="{6DEDA600-D7D7-44C8-A333-477454CB5DE9}" srcOrd="3" destOrd="0" parTransId="{821A3F7F-1EA4-4D8F-9A76-ABD95E186D3F}" sibTransId="{AE5D9F6F-CD3A-4CB9-B163-D302808B9851}"/>
    <dgm:cxn modelId="{C3D65987-8DCD-4171-A7EB-77FD35D97E11}" type="presOf" srcId="{9E2301F7-AB0C-4E06-9624-F72E56AA4533}" destId="{7FBE82F0-84F8-44F9-961E-C2AD3DDF4263}" srcOrd="0" destOrd="0" presId="urn:microsoft.com/office/officeart/2005/8/layout/process1"/>
    <dgm:cxn modelId="{2DA7898E-E817-4A27-AC43-BE842A458176}" type="presOf" srcId="{EA5D8B48-4684-4BA0-A05C-8EC43E43BC07}" destId="{CAAE38C8-BA06-4BC2-A169-2CCD6A0F2871}" srcOrd="0" destOrd="0" presId="urn:microsoft.com/office/officeart/2005/8/layout/process1"/>
    <dgm:cxn modelId="{637FAA95-B5BB-46BE-ABA5-A54166E80A5B}" type="presOf" srcId="{0B778D32-67E1-4D7D-AE2E-308BC777619B}" destId="{D8238B0C-2F6F-4FE0-968A-9D318A661775}" srcOrd="1" destOrd="0" presId="urn:microsoft.com/office/officeart/2005/8/layout/process1"/>
    <dgm:cxn modelId="{7A7065A1-C797-4C7D-8C32-2971DFF514CD}" srcId="{63F6A91B-3CFA-420A-886D-956057BAA916}" destId="{E4D394B1-F4AF-4ACF-B560-7370892500D7}" srcOrd="2" destOrd="0" parTransId="{F83175D2-F296-421A-A7D6-A5FD5B8C67C5}" sibTransId="{9E2301F7-AB0C-4E06-9624-F72E56AA4533}"/>
    <dgm:cxn modelId="{6E54D8A9-AAFB-46FB-A633-9642C2F2550F}" type="presOf" srcId="{0B778D32-67E1-4D7D-AE2E-308BC777619B}" destId="{25A1E4E3-61F3-4F67-90F6-CBFBC1D5BE53}" srcOrd="0" destOrd="0" presId="urn:microsoft.com/office/officeart/2005/8/layout/process1"/>
    <dgm:cxn modelId="{24115AB5-63D7-458A-93CC-2B029C8A6E39}" srcId="{63F6A91B-3CFA-420A-886D-956057BAA916}" destId="{4B2BA642-15A3-4C5C-9131-ACA5A31CFB3B}" srcOrd="0" destOrd="0" parTransId="{72DCDDF9-88FE-417C-AC9C-BFD535B46685}" sibTransId="{0B778D32-67E1-4D7D-AE2E-308BC777619B}"/>
    <dgm:cxn modelId="{A4B390C3-E66B-4DDA-B45A-F6671135FB8F}" type="presOf" srcId="{E4D394B1-F4AF-4ACF-B560-7370892500D7}" destId="{AF316074-6AAD-40DE-84C1-397579F50C67}" srcOrd="0" destOrd="0" presId="urn:microsoft.com/office/officeart/2005/8/layout/process1"/>
    <dgm:cxn modelId="{12714E2F-9AC8-4ED0-A9AF-56C1DCB88223}" type="presParOf" srcId="{7DBD4D1C-8617-4047-8469-D912A6E28E3C}" destId="{2F8EDCCF-60A3-4951-930F-F3E7F39A06E7}" srcOrd="0" destOrd="0" presId="urn:microsoft.com/office/officeart/2005/8/layout/process1"/>
    <dgm:cxn modelId="{DDBBC78F-10CE-4BDB-B6AC-A3D789C37783}" type="presParOf" srcId="{7DBD4D1C-8617-4047-8469-D912A6E28E3C}" destId="{25A1E4E3-61F3-4F67-90F6-CBFBC1D5BE53}" srcOrd="1" destOrd="0" presId="urn:microsoft.com/office/officeart/2005/8/layout/process1"/>
    <dgm:cxn modelId="{9E3C9A72-ED3A-47DD-BD8F-DE281B1D557E}" type="presParOf" srcId="{25A1E4E3-61F3-4F67-90F6-CBFBC1D5BE53}" destId="{D8238B0C-2F6F-4FE0-968A-9D318A661775}" srcOrd="0" destOrd="0" presId="urn:microsoft.com/office/officeart/2005/8/layout/process1"/>
    <dgm:cxn modelId="{338FC597-CAB7-4035-B642-CF06DD3104B0}" type="presParOf" srcId="{7DBD4D1C-8617-4047-8469-D912A6E28E3C}" destId="{7056E7EE-6AC3-4322-90AF-EBC010D8A76A}" srcOrd="2" destOrd="0" presId="urn:microsoft.com/office/officeart/2005/8/layout/process1"/>
    <dgm:cxn modelId="{BCCF3DEF-1DFE-457C-9319-66675CE1A99E}" type="presParOf" srcId="{7DBD4D1C-8617-4047-8469-D912A6E28E3C}" destId="{CAAE38C8-BA06-4BC2-A169-2CCD6A0F2871}" srcOrd="3" destOrd="0" presId="urn:microsoft.com/office/officeart/2005/8/layout/process1"/>
    <dgm:cxn modelId="{5ED1D38A-B571-4093-AC38-CB805F6C8FE4}" type="presParOf" srcId="{CAAE38C8-BA06-4BC2-A169-2CCD6A0F2871}" destId="{CDB3941C-0A6F-426D-B3CA-F934F82F5AA4}" srcOrd="0" destOrd="0" presId="urn:microsoft.com/office/officeart/2005/8/layout/process1"/>
    <dgm:cxn modelId="{BDEF2795-C4EB-4D50-B12F-D925628B4023}" type="presParOf" srcId="{7DBD4D1C-8617-4047-8469-D912A6E28E3C}" destId="{AF316074-6AAD-40DE-84C1-397579F50C67}" srcOrd="4" destOrd="0" presId="urn:microsoft.com/office/officeart/2005/8/layout/process1"/>
    <dgm:cxn modelId="{23C0EFC1-A836-455E-A4B9-BC91A332DB44}" type="presParOf" srcId="{7DBD4D1C-8617-4047-8469-D912A6E28E3C}" destId="{7FBE82F0-84F8-44F9-961E-C2AD3DDF4263}" srcOrd="5" destOrd="0" presId="urn:microsoft.com/office/officeart/2005/8/layout/process1"/>
    <dgm:cxn modelId="{876479C1-A7C6-44E6-B5B2-0CC62EDF1726}" type="presParOf" srcId="{7FBE82F0-84F8-44F9-961E-C2AD3DDF4263}" destId="{6F749AD2-A63F-4DD9-BAC4-08EAC7C07A8D}" srcOrd="0" destOrd="0" presId="urn:microsoft.com/office/officeart/2005/8/layout/process1"/>
    <dgm:cxn modelId="{B1F5137C-0ACB-46C4-A13F-41D9DD77DBB4}" type="presParOf" srcId="{7DBD4D1C-8617-4047-8469-D912A6E28E3C}" destId="{6901D113-F9D3-4909-998E-6F27026374E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65C511-8A0A-495F-BA8B-2EE486364C08}" type="doc">
      <dgm:prSet loTypeId="urn:microsoft.com/office/officeart/2005/8/layout/process1" loCatId="process" qsTypeId="urn:microsoft.com/office/officeart/2005/8/quickstyle/simple1" qsCatId="simple" csTypeId="urn:microsoft.com/office/officeart/2005/8/colors/accent1_2" csCatId="accent1" phldr="1"/>
      <dgm:spPr/>
    </dgm:pt>
    <dgm:pt modelId="{F463A279-5531-453A-8CEC-EB7756888C04}">
      <dgm:prSet phldrT="[文本]"/>
      <dgm:spPr/>
      <dgm:t>
        <a:bodyPr/>
        <a:lstStyle/>
        <a:p>
          <a:r>
            <a:rPr lang="en-US" altLang="zh-CN" dirty="0"/>
            <a:t>Handle missing values</a:t>
          </a:r>
          <a:endParaRPr lang="zh-CN" altLang="en-US" dirty="0"/>
        </a:p>
      </dgm:t>
    </dgm:pt>
    <dgm:pt modelId="{AFC9D406-D176-4E3B-8185-771C51F58248}" type="parTrans" cxnId="{EE3D7847-FC33-4665-AFD9-6A396A448557}">
      <dgm:prSet/>
      <dgm:spPr/>
      <dgm:t>
        <a:bodyPr/>
        <a:lstStyle/>
        <a:p>
          <a:endParaRPr lang="zh-CN" altLang="en-US"/>
        </a:p>
      </dgm:t>
    </dgm:pt>
    <dgm:pt modelId="{4C401CBD-2947-49BD-8F7B-0EBAF8315544}" type="sibTrans" cxnId="{EE3D7847-FC33-4665-AFD9-6A396A448557}">
      <dgm:prSet/>
      <dgm:spPr/>
      <dgm:t>
        <a:bodyPr/>
        <a:lstStyle/>
        <a:p>
          <a:endParaRPr lang="zh-CN" altLang="en-US"/>
        </a:p>
      </dgm:t>
    </dgm:pt>
    <dgm:pt modelId="{88B75570-D1C4-463C-9642-2A5B50026C4F}">
      <dgm:prSet phldrT="[文本]"/>
      <dgm:spPr/>
      <dgm:t>
        <a:bodyPr/>
        <a:lstStyle/>
        <a:p>
          <a:r>
            <a:rPr lang="en-US" altLang="zh-CN" dirty="0"/>
            <a:t>Occurrence of orbit</a:t>
          </a:r>
          <a:endParaRPr lang="zh-CN" altLang="en-US" dirty="0"/>
        </a:p>
      </dgm:t>
    </dgm:pt>
    <dgm:pt modelId="{685BDF18-504C-41AD-9A75-72387549E8D1}" type="parTrans" cxnId="{F39C7C6C-9576-40B5-A944-5FF46E9AFC82}">
      <dgm:prSet/>
      <dgm:spPr/>
      <dgm:t>
        <a:bodyPr/>
        <a:lstStyle/>
        <a:p>
          <a:endParaRPr lang="zh-CN" altLang="en-US"/>
        </a:p>
      </dgm:t>
    </dgm:pt>
    <dgm:pt modelId="{22CAB30C-2E86-4D75-924B-6F1D2908E979}" type="sibTrans" cxnId="{F39C7C6C-9576-40B5-A944-5FF46E9AFC82}">
      <dgm:prSet/>
      <dgm:spPr/>
      <dgm:t>
        <a:bodyPr/>
        <a:lstStyle/>
        <a:p>
          <a:endParaRPr lang="zh-CN" altLang="en-US"/>
        </a:p>
      </dgm:t>
    </dgm:pt>
    <dgm:pt modelId="{2D59C769-C339-4A60-A20F-E65418D771B9}">
      <dgm:prSet phldrT="[文本]"/>
      <dgm:spPr/>
      <dgm:t>
        <a:bodyPr/>
        <a:lstStyle/>
        <a:p>
          <a:r>
            <a:rPr lang="en-US" altLang="zh-CN" dirty="0"/>
            <a:t>Identify column types</a:t>
          </a:r>
          <a:endParaRPr lang="zh-CN" altLang="en-US" dirty="0"/>
        </a:p>
      </dgm:t>
    </dgm:pt>
    <dgm:pt modelId="{7EE4BFB3-3D34-4787-8D4C-6D384D890CED}" type="parTrans" cxnId="{3F376D5C-230F-4E82-8B03-4D23EEDDC08C}">
      <dgm:prSet/>
      <dgm:spPr/>
      <dgm:t>
        <a:bodyPr/>
        <a:lstStyle/>
        <a:p>
          <a:endParaRPr lang="zh-CN" altLang="en-US"/>
        </a:p>
      </dgm:t>
    </dgm:pt>
    <dgm:pt modelId="{4D877C1C-5644-494A-BE98-4F34F1A0C28D}" type="sibTrans" cxnId="{3F376D5C-230F-4E82-8B03-4D23EEDDC08C}">
      <dgm:prSet/>
      <dgm:spPr/>
      <dgm:t>
        <a:bodyPr/>
        <a:lstStyle/>
        <a:p>
          <a:endParaRPr lang="zh-CN" altLang="en-US"/>
        </a:p>
      </dgm:t>
    </dgm:pt>
    <dgm:pt modelId="{238D526F-737A-4D83-9E53-8BDA6710083C}">
      <dgm:prSet phldrT="[文本]"/>
      <dgm:spPr/>
      <dgm:t>
        <a:bodyPr/>
        <a:lstStyle/>
        <a:p>
          <a:r>
            <a:rPr lang="en-US" altLang="zh-CN" dirty="0"/>
            <a:t>Calculate number of launches on each site</a:t>
          </a:r>
          <a:endParaRPr lang="zh-CN" altLang="en-US" dirty="0"/>
        </a:p>
      </dgm:t>
    </dgm:pt>
    <dgm:pt modelId="{2BBBB8FE-10E6-49FD-A91E-0B1BE0B4D238}" type="parTrans" cxnId="{91C1370F-C4F2-41E0-85F6-1F08F430EDC1}">
      <dgm:prSet/>
      <dgm:spPr/>
      <dgm:t>
        <a:bodyPr/>
        <a:lstStyle/>
        <a:p>
          <a:endParaRPr lang="zh-CN" altLang="en-US"/>
        </a:p>
      </dgm:t>
    </dgm:pt>
    <dgm:pt modelId="{C08E2E66-65E7-4803-AB06-D3DB0034583C}" type="sibTrans" cxnId="{91C1370F-C4F2-41E0-85F6-1F08F430EDC1}">
      <dgm:prSet/>
      <dgm:spPr/>
      <dgm:t>
        <a:bodyPr/>
        <a:lstStyle/>
        <a:p>
          <a:endParaRPr lang="zh-CN" altLang="en-US"/>
        </a:p>
      </dgm:t>
    </dgm:pt>
    <dgm:pt modelId="{7012809E-4021-4B04-B0BE-F429D2F0F6CB}" type="pres">
      <dgm:prSet presAssocID="{4F65C511-8A0A-495F-BA8B-2EE486364C08}" presName="Name0" presStyleCnt="0">
        <dgm:presLayoutVars>
          <dgm:dir/>
          <dgm:resizeHandles val="exact"/>
        </dgm:presLayoutVars>
      </dgm:prSet>
      <dgm:spPr/>
    </dgm:pt>
    <dgm:pt modelId="{F72159BB-B633-45CA-B278-08EBEC6C2891}" type="pres">
      <dgm:prSet presAssocID="{F463A279-5531-453A-8CEC-EB7756888C04}" presName="node" presStyleLbl="node1" presStyleIdx="0" presStyleCnt="4">
        <dgm:presLayoutVars>
          <dgm:bulletEnabled val="1"/>
        </dgm:presLayoutVars>
      </dgm:prSet>
      <dgm:spPr/>
    </dgm:pt>
    <dgm:pt modelId="{BFC39538-68E5-4F61-830C-E2970F812E68}" type="pres">
      <dgm:prSet presAssocID="{4C401CBD-2947-49BD-8F7B-0EBAF8315544}" presName="sibTrans" presStyleLbl="sibTrans2D1" presStyleIdx="0" presStyleCnt="3"/>
      <dgm:spPr/>
    </dgm:pt>
    <dgm:pt modelId="{E44A5578-5174-4A6A-B2EA-7666C55F41BA}" type="pres">
      <dgm:prSet presAssocID="{4C401CBD-2947-49BD-8F7B-0EBAF8315544}" presName="connectorText" presStyleLbl="sibTrans2D1" presStyleIdx="0" presStyleCnt="3"/>
      <dgm:spPr/>
    </dgm:pt>
    <dgm:pt modelId="{DF7954F7-E02C-4908-8633-1544818A2FFB}" type="pres">
      <dgm:prSet presAssocID="{2D59C769-C339-4A60-A20F-E65418D771B9}" presName="node" presStyleLbl="node1" presStyleIdx="1" presStyleCnt="4">
        <dgm:presLayoutVars>
          <dgm:bulletEnabled val="1"/>
        </dgm:presLayoutVars>
      </dgm:prSet>
      <dgm:spPr/>
    </dgm:pt>
    <dgm:pt modelId="{D6D6A50A-A61B-48B9-B33F-74127433D8E1}" type="pres">
      <dgm:prSet presAssocID="{4D877C1C-5644-494A-BE98-4F34F1A0C28D}" presName="sibTrans" presStyleLbl="sibTrans2D1" presStyleIdx="1" presStyleCnt="3"/>
      <dgm:spPr/>
    </dgm:pt>
    <dgm:pt modelId="{F32455D5-8DBC-4C62-80F7-BF5A15555419}" type="pres">
      <dgm:prSet presAssocID="{4D877C1C-5644-494A-BE98-4F34F1A0C28D}" presName="connectorText" presStyleLbl="sibTrans2D1" presStyleIdx="1" presStyleCnt="3"/>
      <dgm:spPr/>
    </dgm:pt>
    <dgm:pt modelId="{98AE8E04-4BE3-4644-8D5C-CEA50B2EE4A7}" type="pres">
      <dgm:prSet presAssocID="{238D526F-737A-4D83-9E53-8BDA6710083C}" presName="node" presStyleLbl="node1" presStyleIdx="2" presStyleCnt="4">
        <dgm:presLayoutVars>
          <dgm:bulletEnabled val="1"/>
        </dgm:presLayoutVars>
      </dgm:prSet>
      <dgm:spPr/>
    </dgm:pt>
    <dgm:pt modelId="{B4521668-9A1D-4F34-A290-F20F536713B9}" type="pres">
      <dgm:prSet presAssocID="{C08E2E66-65E7-4803-AB06-D3DB0034583C}" presName="sibTrans" presStyleLbl="sibTrans2D1" presStyleIdx="2" presStyleCnt="3"/>
      <dgm:spPr/>
    </dgm:pt>
    <dgm:pt modelId="{E271298A-EBAC-4A43-B1A1-B3F0A7E6367C}" type="pres">
      <dgm:prSet presAssocID="{C08E2E66-65E7-4803-AB06-D3DB0034583C}" presName="connectorText" presStyleLbl="sibTrans2D1" presStyleIdx="2" presStyleCnt="3"/>
      <dgm:spPr/>
    </dgm:pt>
    <dgm:pt modelId="{CD4983ED-C8DD-4131-8859-AAB14FDB193C}" type="pres">
      <dgm:prSet presAssocID="{88B75570-D1C4-463C-9642-2A5B50026C4F}" presName="node" presStyleLbl="node1" presStyleIdx="3" presStyleCnt="4">
        <dgm:presLayoutVars>
          <dgm:bulletEnabled val="1"/>
        </dgm:presLayoutVars>
      </dgm:prSet>
      <dgm:spPr/>
    </dgm:pt>
  </dgm:ptLst>
  <dgm:cxnLst>
    <dgm:cxn modelId="{91C1370F-C4F2-41E0-85F6-1F08F430EDC1}" srcId="{4F65C511-8A0A-495F-BA8B-2EE486364C08}" destId="{238D526F-737A-4D83-9E53-8BDA6710083C}" srcOrd="2" destOrd="0" parTransId="{2BBBB8FE-10E6-49FD-A91E-0B1BE0B4D238}" sibTransId="{C08E2E66-65E7-4803-AB06-D3DB0034583C}"/>
    <dgm:cxn modelId="{51F00415-00B6-4D78-B1F5-4D17860FB79B}" type="presOf" srcId="{4D877C1C-5644-494A-BE98-4F34F1A0C28D}" destId="{D6D6A50A-A61B-48B9-B33F-74127433D8E1}" srcOrd="0" destOrd="0" presId="urn:microsoft.com/office/officeart/2005/8/layout/process1"/>
    <dgm:cxn modelId="{8464AF29-A2E4-434C-B335-036E3EC1F6A4}" type="presOf" srcId="{C08E2E66-65E7-4803-AB06-D3DB0034583C}" destId="{B4521668-9A1D-4F34-A290-F20F536713B9}" srcOrd="0" destOrd="0" presId="urn:microsoft.com/office/officeart/2005/8/layout/process1"/>
    <dgm:cxn modelId="{F82E3B33-F9F0-49E2-9E45-209900C0956E}" type="presOf" srcId="{F463A279-5531-453A-8CEC-EB7756888C04}" destId="{F72159BB-B633-45CA-B278-08EBEC6C2891}" srcOrd="0" destOrd="0" presId="urn:microsoft.com/office/officeart/2005/8/layout/process1"/>
    <dgm:cxn modelId="{3F376D5C-230F-4E82-8B03-4D23EEDDC08C}" srcId="{4F65C511-8A0A-495F-BA8B-2EE486364C08}" destId="{2D59C769-C339-4A60-A20F-E65418D771B9}" srcOrd="1" destOrd="0" parTransId="{7EE4BFB3-3D34-4787-8D4C-6D384D890CED}" sibTransId="{4D877C1C-5644-494A-BE98-4F34F1A0C28D}"/>
    <dgm:cxn modelId="{EE3D7847-FC33-4665-AFD9-6A396A448557}" srcId="{4F65C511-8A0A-495F-BA8B-2EE486364C08}" destId="{F463A279-5531-453A-8CEC-EB7756888C04}" srcOrd="0" destOrd="0" parTransId="{AFC9D406-D176-4E3B-8185-771C51F58248}" sibTransId="{4C401CBD-2947-49BD-8F7B-0EBAF8315544}"/>
    <dgm:cxn modelId="{F39C7C6C-9576-40B5-A944-5FF46E9AFC82}" srcId="{4F65C511-8A0A-495F-BA8B-2EE486364C08}" destId="{88B75570-D1C4-463C-9642-2A5B50026C4F}" srcOrd="3" destOrd="0" parTransId="{685BDF18-504C-41AD-9A75-72387549E8D1}" sibTransId="{22CAB30C-2E86-4D75-924B-6F1D2908E979}"/>
    <dgm:cxn modelId="{654AA957-8EA9-4B24-87CF-69B92E1C941D}" type="presOf" srcId="{4C401CBD-2947-49BD-8F7B-0EBAF8315544}" destId="{E44A5578-5174-4A6A-B2EA-7666C55F41BA}" srcOrd="1" destOrd="0" presId="urn:microsoft.com/office/officeart/2005/8/layout/process1"/>
    <dgm:cxn modelId="{B7C17179-15F0-4924-8441-71786C35ADC6}" type="presOf" srcId="{4D877C1C-5644-494A-BE98-4F34F1A0C28D}" destId="{F32455D5-8DBC-4C62-80F7-BF5A15555419}" srcOrd="1" destOrd="0" presId="urn:microsoft.com/office/officeart/2005/8/layout/process1"/>
    <dgm:cxn modelId="{A2D41CA7-DABF-4A06-A8E9-DEFE16FE8BC5}" type="presOf" srcId="{4F65C511-8A0A-495F-BA8B-2EE486364C08}" destId="{7012809E-4021-4B04-B0BE-F429D2F0F6CB}" srcOrd="0" destOrd="0" presId="urn:microsoft.com/office/officeart/2005/8/layout/process1"/>
    <dgm:cxn modelId="{B33A45B1-59B6-4703-B1AC-804F16597145}" type="presOf" srcId="{2D59C769-C339-4A60-A20F-E65418D771B9}" destId="{DF7954F7-E02C-4908-8633-1544818A2FFB}" srcOrd="0" destOrd="0" presId="urn:microsoft.com/office/officeart/2005/8/layout/process1"/>
    <dgm:cxn modelId="{D41824B5-0287-420E-BCC6-6E74D59CEA91}" type="presOf" srcId="{88B75570-D1C4-463C-9642-2A5B50026C4F}" destId="{CD4983ED-C8DD-4131-8859-AAB14FDB193C}" srcOrd="0" destOrd="0" presId="urn:microsoft.com/office/officeart/2005/8/layout/process1"/>
    <dgm:cxn modelId="{998962E4-F2AA-4B03-ADAD-4577B02ED185}" type="presOf" srcId="{4C401CBD-2947-49BD-8F7B-0EBAF8315544}" destId="{BFC39538-68E5-4F61-830C-E2970F812E68}" srcOrd="0" destOrd="0" presId="urn:microsoft.com/office/officeart/2005/8/layout/process1"/>
    <dgm:cxn modelId="{E80509FD-8550-45D2-B6EC-7BDBE2C9C20E}" type="presOf" srcId="{C08E2E66-65E7-4803-AB06-D3DB0034583C}" destId="{E271298A-EBAC-4A43-B1A1-B3F0A7E6367C}" srcOrd="1" destOrd="0" presId="urn:microsoft.com/office/officeart/2005/8/layout/process1"/>
    <dgm:cxn modelId="{2D17B2FD-791B-46D5-9C9B-F4D4AB73411C}" type="presOf" srcId="{238D526F-737A-4D83-9E53-8BDA6710083C}" destId="{98AE8E04-4BE3-4644-8D5C-CEA50B2EE4A7}" srcOrd="0" destOrd="0" presId="urn:microsoft.com/office/officeart/2005/8/layout/process1"/>
    <dgm:cxn modelId="{A610EAED-3DFC-4F34-B65A-18CEA118C90E}" type="presParOf" srcId="{7012809E-4021-4B04-B0BE-F429D2F0F6CB}" destId="{F72159BB-B633-45CA-B278-08EBEC6C2891}" srcOrd="0" destOrd="0" presId="urn:microsoft.com/office/officeart/2005/8/layout/process1"/>
    <dgm:cxn modelId="{B8DCFA6B-4E1E-47B6-9D20-75AB276914ED}" type="presParOf" srcId="{7012809E-4021-4B04-B0BE-F429D2F0F6CB}" destId="{BFC39538-68E5-4F61-830C-E2970F812E68}" srcOrd="1" destOrd="0" presId="urn:microsoft.com/office/officeart/2005/8/layout/process1"/>
    <dgm:cxn modelId="{C0A37E03-B68A-4AFD-808F-C4FD7E37528A}" type="presParOf" srcId="{BFC39538-68E5-4F61-830C-E2970F812E68}" destId="{E44A5578-5174-4A6A-B2EA-7666C55F41BA}" srcOrd="0" destOrd="0" presId="urn:microsoft.com/office/officeart/2005/8/layout/process1"/>
    <dgm:cxn modelId="{94BF6F4D-DFC8-4F56-826D-E9634498B933}" type="presParOf" srcId="{7012809E-4021-4B04-B0BE-F429D2F0F6CB}" destId="{DF7954F7-E02C-4908-8633-1544818A2FFB}" srcOrd="2" destOrd="0" presId="urn:microsoft.com/office/officeart/2005/8/layout/process1"/>
    <dgm:cxn modelId="{0A9A7DE1-0D49-4C12-B200-FE47E5D914AA}" type="presParOf" srcId="{7012809E-4021-4B04-B0BE-F429D2F0F6CB}" destId="{D6D6A50A-A61B-48B9-B33F-74127433D8E1}" srcOrd="3" destOrd="0" presId="urn:microsoft.com/office/officeart/2005/8/layout/process1"/>
    <dgm:cxn modelId="{E1CA0965-7EFC-4798-9D2A-31C201EC4F5C}" type="presParOf" srcId="{D6D6A50A-A61B-48B9-B33F-74127433D8E1}" destId="{F32455D5-8DBC-4C62-80F7-BF5A15555419}" srcOrd="0" destOrd="0" presId="urn:microsoft.com/office/officeart/2005/8/layout/process1"/>
    <dgm:cxn modelId="{CF1BE309-DA43-41AD-A2DF-60BE2D25F9ED}" type="presParOf" srcId="{7012809E-4021-4B04-B0BE-F429D2F0F6CB}" destId="{98AE8E04-4BE3-4644-8D5C-CEA50B2EE4A7}" srcOrd="4" destOrd="0" presId="urn:microsoft.com/office/officeart/2005/8/layout/process1"/>
    <dgm:cxn modelId="{883C1BFE-AC78-41B1-8982-A6E5881BC51D}" type="presParOf" srcId="{7012809E-4021-4B04-B0BE-F429D2F0F6CB}" destId="{B4521668-9A1D-4F34-A290-F20F536713B9}" srcOrd="5" destOrd="0" presId="urn:microsoft.com/office/officeart/2005/8/layout/process1"/>
    <dgm:cxn modelId="{B85E4232-B364-4769-B733-6ACF8F88644A}" type="presParOf" srcId="{B4521668-9A1D-4F34-A290-F20F536713B9}" destId="{E271298A-EBAC-4A43-B1A1-B3F0A7E6367C}" srcOrd="0" destOrd="0" presId="urn:microsoft.com/office/officeart/2005/8/layout/process1"/>
    <dgm:cxn modelId="{DE4CF619-3FB4-40AA-98D9-6E980DF34969}" type="presParOf" srcId="{7012809E-4021-4B04-B0BE-F429D2F0F6CB}" destId="{CD4983ED-C8DD-4131-8859-AAB14FDB193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7B6A4-35C2-462B-BA05-F776D2A9A8C1}">
      <dsp:nvSpPr>
        <dsp:cNvPr id="0" name=""/>
        <dsp:cNvSpPr/>
      </dsp:nvSpPr>
      <dsp:spPr>
        <a:xfrm>
          <a:off x="3393" y="1624209"/>
          <a:ext cx="1483617" cy="973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SpaceX API </a:t>
          </a:r>
          <a:endParaRPr lang="zh-CN" altLang="en-US" sz="1800" kern="1200" dirty="0"/>
        </a:p>
      </dsp:txBody>
      <dsp:txXfrm>
        <a:off x="31909" y="1652725"/>
        <a:ext cx="1426585" cy="916592"/>
      </dsp:txXfrm>
    </dsp:sp>
    <dsp:sp modelId="{4C95D7DB-5EAA-416B-8188-A456287B27D0}">
      <dsp:nvSpPr>
        <dsp:cNvPr id="0" name=""/>
        <dsp:cNvSpPr/>
      </dsp:nvSpPr>
      <dsp:spPr>
        <a:xfrm>
          <a:off x="1635373" y="1927053"/>
          <a:ext cx="314527" cy="3679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635373" y="2000640"/>
        <a:ext cx="220169" cy="220763"/>
      </dsp:txXfrm>
    </dsp:sp>
    <dsp:sp modelId="{EAD299CB-C810-40B2-9E21-686E5F79A57E}">
      <dsp:nvSpPr>
        <dsp:cNvPr id="0" name=""/>
        <dsp:cNvSpPr/>
      </dsp:nvSpPr>
      <dsp:spPr>
        <a:xfrm>
          <a:off x="2080458" y="1624209"/>
          <a:ext cx="1483617" cy="973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Data request</a:t>
          </a:r>
          <a:endParaRPr lang="zh-CN" altLang="en-US" sz="1800" kern="1200" dirty="0"/>
        </a:p>
      </dsp:txBody>
      <dsp:txXfrm>
        <a:off x="2108974" y="1652725"/>
        <a:ext cx="1426585" cy="916592"/>
      </dsp:txXfrm>
    </dsp:sp>
    <dsp:sp modelId="{46A2C22A-4587-4F0F-B6AC-81C401390253}">
      <dsp:nvSpPr>
        <dsp:cNvPr id="0" name=""/>
        <dsp:cNvSpPr/>
      </dsp:nvSpPr>
      <dsp:spPr>
        <a:xfrm>
          <a:off x="3712438" y="1927053"/>
          <a:ext cx="314527" cy="3679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712438" y="2000640"/>
        <a:ext cx="220169" cy="220763"/>
      </dsp:txXfrm>
    </dsp:sp>
    <dsp:sp modelId="{23A9CB6F-9834-4D4B-92FF-F205044311E7}">
      <dsp:nvSpPr>
        <dsp:cNvPr id="0" name=""/>
        <dsp:cNvSpPr/>
      </dsp:nvSpPr>
      <dsp:spPr>
        <a:xfrm>
          <a:off x="4157523" y="1624209"/>
          <a:ext cx="1483617" cy="973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Static response object</a:t>
          </a:r>
          <a:endParaRPr lang="zh-CN" altLang="en-US" sz="1800" kern="1200" dirty="0"/>
        </a:p>
      </dsp:txBody>
      <dsp:txXfrm>
        <a:off x="4186039" y="1652725"/>
        <a:ext cx="1426585" cy="916592"/>
      </dsp:txXfrm>
    </dsp:sp>
    <dsp:sp modelId="{30E4AF70-974A-4358-8A41-7E2DC49ECFF6}">
      <dsp:nvSpPr>
        <dsp:cNvPr id="0" name=""/>
        <dsp:cNvSpPr/>
      </dsp:nvSpPr>
      <dsp:spPr>
        <a:xfrm>
          <a:off x="5789503" y="1927053"/>
          <a:ext cx="314527" cy="3679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5789503" y="2000640"/>
        <a:ext cx="220169" cy="220763"/>
      </dsp:txXfrm>
    </dsp:sp>
    <dsp:sp modelId="{C18C8F6D-1997-4FE0-8343-5C2C4CA50514}">
      <dsp:nvSpPr>
        <dsp:cNvPr id="0" name=""/>
        <dsp:cNvSpPr/>
      </dsp:nvSpPr>
      <dsp:spPr>
        <a:xfrm>
          <a:off x="6234588" y="1624209"/>
          <a:ext cx="1483617" cy="973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Json format to </a:t>
          </a:r>
          <a:r>
            <a:rPr lang="en-US" altLang="zh-CN" sz="1800" kern="1200" dirty="0" err="1"/>
            <a:t>dataframe</a:t>
          </a:r>
          <a:endParaRPr lang="zh-CN" altLang="en-US" sz="1800" kern="1200" dirty="0"/>
        </a:p>
      </dsp:txBody>
      <dsp:txXfrm>
        <a:off x="6263104" y="1652725"/>
        <a:ext cx="1426585" cy="916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75595-50E6-4811-A6FA-268E90215CD4}">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Web scraping records</a:t>
          </a:r>
          <a:endParaRPr lang="zh-CN" altLang="en-US" sz="1800" kern="1200" dirty="0"/>
        </a:p>
      </dsp:txBody>
      <dsp:txXfrm>
        <a:off x="31015" y="2268266"/>
        <a:ext cx="1506815" cy="882133"/>
      </dsp:txXfrm>
    </dsp:sp>
    <dsp:sp modelId="{0FEA49FE-53BA-41B8-A31D-B4FC8CA3EAAD}">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2593142"/>
        <a:ext cx="231757" cy="232382"/>
      </dsp:txXfrm>
    </dsp:sp>
    <dsp:sp modelId="{5C9E2895-B480-490D-B4BF-64BAB7F3604E}">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err="1"/>
            <a:t>BeautifulSoup</a:t>
          </a:r>
          <a:r>
            <a:rPr lang="en-US" altLang="zh-CN" sz="1800" kern="1200" dirty="0"/>
            <a:t> to get tables</a:t>
          </a:r>
          <a:endParaRPr lang="zh-CN" altLang="en-US" sz="1800" kern="1200" dirty="0"/>
        </a:p>
      </dsp:txBody>
      <dsp:txXfrm>
        <a:off x="2217400" y="2268266"/>
        <a:ext cx="1506815" cy="882133"/>
      </dsp:txXfrm>
    </dsp:sp>
    <dsp:sp modelId="{153CDD81-41F9-4B7B-B8B0-6F16794E8944}">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2593142"/>
        <a:ext cx="231757" cy="232382"/>
      </dsp:txXfrm>
    </dsp:sp>
    <dsp:sp modelId="{062A9EE6-4C24-4D3C-9B97-0733D2918025}">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data</a:t>
          </a:r>
          <a:endParaRPr lang="zh-CN" altLang="en-US" sz="1800" kern="1200" dirty="0"/>
        </a:p>
      </dsp:txBody>
      <dsp:txXfrm>
        <a:off x="4403784" y="2268266"/>
        <a:ext cx="1506815" cy="882133"/>
      </dsp:txXfrm>
    </dsp:sp>
    <dsp:sp modelId="{5ED3710F-1958-4508-8D58-238217AC4399}">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2593142"/>
        <a:ext cx="231757" cy="232382"/>
      </dsp:txXfrm>
    </dsp:sp>
    <dsp:sp modelId="{1CC69088-3290-4B6A-B633-582C2800AE9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Convert to </a:t>
          </a:r>
          <a:r>
            <a:rPr lang="en-US" altLang="zh-CN" sz="1800" kern="1200" dirty="0" err="1"/>
            <a:t>dataframe</a:t>
          </a:r>
          <a:endParaRPr lang="zh-CN" altLang="en-US" sz="1800" kern="1200" dirty="0"/>
        </a:p>
      </dsp:txBody>
      <dsp:txXfrm>
        <a:off x="6590168" y="2268266"/>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E0A71-F43F-4659-BEC7-994041DAC2E2}">
      <dsp:nvSpPr>
        <dsp:cNvPr id="0" name=""/>
        <dsp:cNvSpPr/>
      </dsp:nvSpPr>
      <dsp:spPr>
        <a:xfrm>
          <a:off x="0"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SpaceX API</a:t>
          </a:r>
          <a:endParaRPr lang="zh-CN" altLang="en-US" sz="1500" kern="1200" dirty="0"/>
        </a:p>
      </dsp:txBody>
      <dsp:txXfrm>
        <a:off x="23713" y="2328234"/>
        <a:ext cx="968574" cy="762199"/>
      </dsp:txXfrm>
    </dsp:sp>
    <dsp:sp modelId="{22D7E29E-5D1B-48F7-821C-CBE6FEF3DAB6}">
      <dsp:nvSpPr>
        <dsp:cNvPr id="0" name=""/>
        <dsp:cNvSpPr/>
      </dsp:nvSpPr>
      <dsp:spPr>
        <a:xfrm>
          <a:off x="11175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117599" y="2633743"/>
        <a:ext cx="150774" cy="151180"/>
      </dsp:txXfrm>
    </dsp:sp>
    <dsp:sp modelId="{71360DD7-4F76-4EB1-8080-AA02A624D5B9}">
      <dsp:nvSpPr>
        <dsp:cNvPr id="0" name=""/>
        <dsp:cNvSpPr/>
      </dsp:nvSpPr>
      <dsp:spPr>
        <a:xfrm>
          <a:off x="1422399"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Data request</a:t>
          </a:r>
          <a:endParaRPr lang="zh-CN" altLang="en-US" sz="1500" kern="1200" dirty="0"/>
        </a:p>
      </dsp:txBody>
      <dsp:txXfrm>
        <a:off x="1446112" y="2328234"/>
        <a:ext cx="968574" cy="762199"/>
      </dsp:txXfrm>
    </dsp:sp>
    <dsp:sp modelId="{F836ADA1-35AC-4CFC-ACFA-5258C8B50FDD}">
      <dsp:nvSpPr>
        <dsp:cNvPr id="0" name=""/>
        <dsp:cNvSpPr/>
      </dsp:nvSpPr>
      <dsp:spPr>
        <a:xfrm>
          <a:off x="25399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539999" y="2633743"/>
        <a:ext cx="150774" cy="151180"/>
      </dsp:txXfrm>
    </dsp:sp>
    <dsp:sp modelId="{72DB2D7D-48F6-40BE-9D3B-888F08C5EE0E}">
      <dsp:nvSpPr>
        <dsp:cNvPr id="0" name=""/>
        <dsp:cNvSpPr/>
      </dsp:nvSpPr>
      <dsp:spPr>
        <a:xfrm>
          <a:off x="2844799"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Get </a:t>
          </a:r>
          <a:r>
            <a:rPr lang="en-US" altLang="zh-CN" sz="1500" kern="1200" dirty="0" err="1"/>
            <a:t>json</a:t>
          </a:r>
          <a:r>
            <a:rPr lang="en-US" altLang="zh-CN" sz="1500" kern="1200" dirty="0"/>
            <a:t> object</a:t>
          </a:r>
          <a:endParaRPr lang="zh-CN" altLang="en-US" sz="1500" kern="1200" dirty="0"/>
        </a:p>
      </dsp:txBody>
      <dsp:txXfrm>
        <a:off x="2868512" y="2328234"/>
        <a:ext cx="968574" cy="762199"/>
      </dsp:txXfrm>
    </dsp:sp>
    <dsp:sp modelId="{65F5325A-211A-4904-B2D7-362352D5FCA9}">
      <dsp:nvSpPr>
        <dsp:cNvPr id="0" name=""/>
        <dsp:cNvSpPr/>
      </dsp:nvSpPr>
      <dsp:spPr>
        <a:xfrm>
          <a:off x="3962400" y="2583349"/>
          <a:ext cx="215391"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962400" y="2633743"/>
        <a:ext cx="150774" cy="151180"/>
      </dsp:txXfrm>
    </dsp:sp>
    <dsp:sp modelId="{5AD1FC62-296A-44A1-B430-7B5B689C3D5B}">
      <dsp:nvSpPr>
        <dsp:cNvPr id="0" name=""/>
        <dsp:cNvSpPr/>
      </dsp:nvSpPr>
      <dsp:spPr>
        <a:xfrm>
          <a:off x="4267199"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Convert </a:t>
          </a:r>
          <a:r>
            <a:rPr lang="en-US" altLang="zh-CN" sz="1500" kern="1200" dirty="0" err="1"/>
            <a:t>json</a:t>
          </a:r>
          <a:r>
            <a:rPr lang="en-US" altLang="zh-CN" sz="1500" kern="1200" dirty="0"/>
            <a:t> to </a:t>
          </a:r>
          <a:r>
            <a:rPr lang="en-US" altLang="zh-CN" sz="1500" kern="1200" dirty="0" err="1"/>
            <a:t>dataframe</a:t>
          </a:r>
          <a:endParaRPr lang="zh-CN" altLang="en-US" sz="1500" kern="1200" dirty="0"/>
        </a:p>
      </dsp:txBody>
      <dsp:txXfrm>
        <a:off x="4290912" y="2328234"/>
        <a:ext cx="968574" cy="762199"/>
      </dsp:txXfrm>
    </dsp:sp>
    <dsp:sp modelId="{87A7FEF6-2634-45FC-A347-8B2D19577C41}">
      <dsp:nvSpPr>
        <dsp:cNvPr id="0" name=""/>
        <dsp:cNvSpPr/>
      </dsp:nvSpPr>
      <dsp:spPr>
        <a:xfrm>
          <a:off x="53847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384799" y="2633743"/>
        <a:ext cx="150774" cy="151180"/>
      </dsp:txXfrm>
    </dsp:sp>
    <dsp:sp modelId="{5A1A6418-E722-4B96-97E5-F2FCCA0609C8}">
      <dsp:nvSpPr>
        <dsp:cNvPr id="0" name=""/>
        <dsp:cNvSpPr/>
      </dsp:nvSpPr>
      <dsp:spPr>
        <a:xfrm>
          <a:off x="5689599"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Filter </a:t>
          </a:r>
          <a:r>
            <a:rPr lang="en-US" altLang="zh-CN" sz="1500" kern="1200" dirty="0" err="1"/>
            <a:t>df</a:t>
          </a:r>
          <a:r>
            <a:rPr lang="en-US" altLang="zh-CN" sz="1500" kern="1200" dirty="0"/>
            <a:t> to Falcon9 launches</a:t>
          </a:r>
          <a:endParaRPr lang="zh-CN" altLang="en-US" sz="1500" kern="1200" dirty="0"/>
        </a:p>
      </dsp:txBody>
      <dsp:txXfrm>
        <a:off x="5713312" y="2328234"/>
        <a:ext cx="968574" cy="762199"/>
      </dsp:txXfrm>
    </dsp:sp>
    <dsp:sp modelId="{EF2B6BF3-FD4D-4D0F-B2C4-3E87A0689122}">
      <dsp:nvSpPr>
        <dsp:cNvPr id="0" name=""/>
        <dsp:cNvSpPr/>
      </dsp:nvSpPr>
      <dsp:spPr>
        <a:xfrm>
          <a:off x="6807200"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6807200" y="2633743"/>
        <a:ext cx="150774" cy="151180"/>
      </dsp:txXfrm>
    </dsp:sp>
    <dsp:sp modelId="{D033F64E-A453-435D-9F21-A8A822701092}">
      <dsp:nvSpPr>
        <dsp:cNvPr id="0" name=""/>
        <dsp:cNvSpPr/>
      </dsp:nvSpPr>
      <dsp:spPr>
        <a:xfrm>
          <a:off x="7112000" y="2304521"/>
          <a:ext cx="1016000" cy="809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Deal with missing values</a:t>
          </a:r>
          <a:endParaRPr lang="zh-CN" altLang="en-US" sz="1500" kern="1200" dirty="0"/>
        </a:p>
      </dsp:txBody>
      <dsp:txXfrm>
        <a:off x="7135713" y="2328234"/>
        <a:ext cx="968574" cy="7621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EDCCF-60A3-4951-930F-F3E7F39A06E7}">
      <dsp:nvSpPr>
        <dsp:cNvPr id="0" name=""/>
        <dsp:cNvSpPr/>
      </dsp:nvSpPr>
      <dsp:spPr>
        <a:xfrm>
          <a:off x="3571" y="221886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Web scraping from Wikipedia</a:t>
          </a:r>
          <a:endParaRPr lang="zh-CN" altLang="en-US" sz="1800" kern="1200" dirty="0"/>
        </a:p>
      </dsp:txBody>
      <dsp:txXfrm>
        <a:off x="32302" y="2247592"/>
        <a:ext cx="1504241" cy="923482"/>
      </dsp:txXfrm>
    </dsp:sp>
    <dsp:sp modelId="{25A1E4E3-61F3-4F67-90F6-CBFBC1D5BE53}">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2593142"/>
        <a:ext cx="231757" cy="232382"/>
      </dsp:txXfrm>
    </dsp:sp>
    <dsp:sp modelId="{7056E7EE-6AC3-4322-90AF-EBC010D8A76A}">
      <dsp:nvSpPr>
        <dsp:cNvPr id="0" name=""/>
        <dsp:cNvSpPr/>
      </dsp:nvSpPr>
      <dsp:spPr>
        <a:xfrm>
          <a:off x="2189956" y="221886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err="1"/>
            <a:t>BeautifulSoup</a:t>
          </a:r>
          <a:r>
            <a:rPr lang="en-US" altLang="zh-CN" sz="1800" kern="1200" dirty="0"/>
            <a:t> get data</a:t>
          </a:r>
          <a:endParaRPr lang="zh-CN" altLang="en-US" sz="1800" kern="1200" dirty="0"/>
        </a:p>
      </dsp:txBody>
      <dsp:txXfrm>
        <a:off x="2218687" y="2247592"/>
        <a:ext cx="1504241" cy="923482"/>
      </dsp:txXfrm>
    </dsp:sp>
    <dsp:sp modelId="{CAAE38C8-BA06-4BC2-A169-2CCD6A0F2871}">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2593142"/>
        <a:ext cx="231757" cy="232382"/>
      </dsp:txXfrm>
    </dsp:sp>
    <dsp:sp modelId="{AF316074-6AAD-40DE-84C1-397579F50C67}">
      <dsp:nvSpPr>
        <dsp:cNvPr id="0" name=""/>
        <dsp:cNvSpPr/>
      </dsp:nvSpPr>
      <dsp:spPr>
        <a:xfrm>
          <a:off x="4376340" y="221886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table</a:t>
          </a:r>
          <a:endParaRPr lang="zh-CN" altLang="en-US" sz="1800" kern="1200" dirty="0"/>
        </a:p>
      </dsp:txBody>
      <dsp:txXfrm>
        <a:off x="4405071" y="2247592"/>
        <a:ext cx="1504241" cy="923482"/>
      </dsp:txXfrm>
    </dsp:sp>
    <dsp:sp modelId="{7FBE82F0-84F8-44F9-961E-C2AD3DDF4263}">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2593142"/>
        <a:ext cx="231757" cy="232382"/>
      </dsp:txXfrm>
    </dsp:sp>
    <dsp:sp modelId="{6901D113-F9D3-4909-998E-6F27026374EF}">
      <dsp:nvSpPr>
        <dsp:cNvPr id="0" name=""/>
        <dsp:cNvSpPr/>
      </dsp:nvSpPr>
      <dsp:spPr>
        <a:xfrm>
          <a:off x="6562724" y="221886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Convert it to </a:t>
          </a:r>
          <a:r>
            <a:rPr lang="en-US" altLang="zh-CN" sz="1800" kern="1200" dirty="0" err="1"/>
            <a:t>dataframe</a:t>
          </a:r>
          <a:endParaRPr lang="zh-CN" altLang="en-US" sz="1800" kern="1200" dirty="0"/>
        </a:p>
      </dsp:txBody>
      <dsp:txXfrm>
        <a:off x="6591455" y="2247592"/>
        <a:ext cx="1504241" cy="923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159BB-B633-45CA-B278-08EBEC6C2891}">
      <dsp:nvSpPr>
        <dsp:cNvPr id="0" name=""/>
        <dsp:cNvSpPr/>
      </dsp:nvSpPr>
      <dsp:spPr>
        <a:xfrm>
          <a:off x="3571" y="2087092"/>
          <a:ext cx="1561703" cy="124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Handle missing values</a:t>
          </a:r>
          <a:endParaRPr lang="zh-CN" altLang="en-US" sz="1800" kern="1200" dirty="0"/>
        </a:p>
      </dsp:txBody>
      <dsp:txXfrm>
        <a:off x="40021" y="2123542"/>
        <a:ext cx="1488803" cy="1171582"/>
      </dsp:txXfrm>
    </dsp:sp>
    <dsp:sp modelId="{BFC39538-68E5-4F61-830C-E2970F812E68}">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2593142"/>
        <a:ext cx="231757" cy="232382"/>
      </dsp:txXfrm>
    </dsp:sp>
    <dsp:sp modelId="{DF7954F7-E02C-4908-8633-1544818A2FFB}">
      <dsp:nvSpPr>
        <dsp:cNvPr id="0" name=""/>
        <dsp:cNvSpPr/>
      </dsp:nvSpPr>
      <dsp:spPr>
        <a:xfrm>
          <a:off x="2189956" y="2087092"/>
          <a:ext cx="1561703" cy="124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Identify column types</a:t>
          </a:r>
          <a:endParaRPr lang="zh-CN" altLang="en-US" sz="1800" kern="1200" dirty="0"/>
        </a:p>
      </dsp:txBody>
      <dsp:txXfrm>
        <a:off x="2226406" y="2123542"/>
        <a:ext cx="1488803" cy="1171582"/>
      </dsp:txXfrm>
    </dsp:sp>
    <dsp:sp modelId="{D6D6A50A-A61B-48B9-B33F-74127433D8E1}">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2593142"/>
        <a:ext cx="231757" cy="232382"/>
      </dsp:txXfrm>
    </dsp:sp>
    <dsp:sp modelId="{98AE8E04-4BE3-4644-8D5C-CEA50B2EE4A7}">
      <dsp:nvSpPr>
        <dsp:cNvPr id="0" name=""/>
        <dsp:cNvSpPr/>
      </dsp:nvSpPr>
      <dsp:spPr>
        <a:xfrm>
          <a:off x="4376340" y="2087092"/>
          <a:ext cx="1561703" cy="124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Calculate number of launches on each site</a:t>
          </a:r>
          <a:endParaRPr lang="zh-CN" altLang="en-US" sz="1800" kern="1200" dirty="0"/>
        </a:p>
      </dsp:txBody>
      <dsp:txXfrm>
        <a:off x="4412790" y="2123542"/>
        <a:ext cx="1488803" cy="1171582"/>
      </dsp:txXfrm>
    </dsp:sp>
    <dsp:sp modelId="{B4521668-9A1D-4F34-A290-F20F536713B9}">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2593142"/>
        <a:ext cx="231757" cy="232382"/>
      </dsp:txXfrm>
    </dsp:sp>
    <dsp:sp modelId="{CD4983ED-C8DD-4131-8859-AAB14FDB193C}">
      <dsp:nvSpPr>
        <dsp:cNvPr id="0" name=""/>
        <dsp:cNvSpPr/>
      </dsp:nvSpPr>
      <dsp:spPr>
        <a:xfrm>
          <a:off x="6562724" y="2087092"/>
          <a:ext cx="1561703" cy="1244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Occurrence of orbit</a:t>
          </a:r>
          <a:endParaRPr lang="zh-CN" altLang="en-US" sz="1800" kern="1200" dirty="0"/>
        </a:p>
      </dsp:txBody>
      <dsp:txXfrm>
        <a:off x="6599174" y="2123542"/>
        <a:ext cx="1488803" cy="11715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79998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altLang="zh-CN" dirty="0">
                <a:solidFill>
                  <a:schemeClr val="bg2"/>
                </a:solidFill>
                <a:latin typeface="Abadi"/>
                <a:ea typeface="SF Pro" pitchFamily="2" charset="0"/>
                <a:cs typeface="SF Pro" pitchFamily="2" charset="0"/>
              </a:rPr>
              <a:t>Zairui Zhang</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&lt;21/01/24&gt;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图示 1">
            <a:extLst>
              <a:ext uri="{FF2B5EF4-FFF2-40B4-BE49-F238E27FC236}">
                <a16:creationId xmlns:a16="http://schemas.microsoft.com/office/drawing/2014/main" id="{37A1BD4D-7435-D9D4-F43F-58D7EBF61C7A}"/>
              </a:ext>
            </a:extLst>
          </p:cNvPr>
          <p:cNvGraphicFramePr/>
          <p:nvPr>
            <p:extLst>
              <p:ext uri="{D42A27DB-BD31-4B8C-83A1-F6EECF244321}">
                <p14:modId xmlns:p14="http://schemas.microsoft.com/office/powerpoint/2010/main" val="363090732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E3D57363-819D-F650-1A80-B47CA31312BA}"/>
              </a:ext>
            </a:extLst>
          </p:cNvPr>
          <p:cNvSpPr txBox="1"/>
          <p:nvPr/>
        </p:nvSpPr>
        <p:spPr>
          <a:xfrm>
            <a:off x="770011" y="1567934"/>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2000" dirty="0" err="1"/>
              <a:t>Catplot</a:t>
            </a:r>
            <a:endParaRPr lang="en-US" sz="2000" dirty="0"/>
          </a:p>
          <a:p>
            <a:r>
              <a:rPr lang="en-US" sz="2000" dirty="0"/>
              <a:t>Visualize the relationship between Flight Number and Launch Site</a:t>
            </a:r>
          </a:p>
          <a:p>
            <a:r>
              <a:rPr lang="en-US" sz="2000" dirty="0"/>
              <a:t>Visualize the relationship between Payload and Launch Site</a:t>
            </a:r>
          </a:p>
          <a:p>
            <a:r>
              <a:rPr lang="en-US" sz="2000" dirty="0"/>
              <a:t>Visualize the relationship between </a:t>
            </a:r>
            <a:r>
              <a:rPr lang="en-US" sz="2000" dirty="0" err="1"/>
              <a:t>FlightNumber</a:t>
            </a:r>
            <a:r>
              <a:rPr lang="en-US" sz="2000" dirty="0"/>
              <a:t> and Orbit type</a:t>
            </a:r>
          </a:p>
          <a:p>
            <a:r>
              <a:rPr lang="en-US" sz="2000" dirty="0"/>
              <a:t>Visualize the relationship between Payload and Orbit type</a:t>
            </a:r>
          </a:p>
          <a:p>
            <a:pPr marL="0" indent="0">
              <a:buNone/>
            </a:pPr>
            <a:r>
              <a:rPr lang="en-US" sz="2000" dirty="0"/>
              <a:t>Bar chart</a:t>
            </a:r>
          </a:p>
          <a:p>
            <a:r>
              <a:rPr lang="en-US" altLang="zh-CN" sz="2000" dirty="0"/>
              <a:t>Visualize the relationship between success rate of each orbit type</a:t>
            </a:r>
          </a:p>
          <a:p>
            <a:pPr marL="0" indent="0">
              <a:buNone/>
            </a:pPr>
            <a:r>
              <a:rPr lang="en-US" altLang="zh-CN" sz="2000" dirty="0"/>
              <a:t>Line chart</a:t>
            </a:r>
          </a:p>
          <a:p>
            <a:r>
              <a:rPr lang="en-US" altLang="zh-CN" sz="2000" dirty="0"/>
              <a:t>Plot a line chart with x axis to be the extracted year and y axis to be the success rate</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文本框 1">
            <a:extLst>
              <a:ext uri="{FF2B5EF4-FFF2-40B4-BE49-F238E27FC236}">
                <a16:creationId xmlns:a16="http://schemas.microsoft.com/office/drawing/2014/main" id="{1811DFF5-7A47-B62B-AD84-F155999D8F32}"/>
              </a:ext>
            </a:extLst>
          </p:cNvPr>
          <p:cNvSpPr txBox="1"/>
          <p:nvPr/>
        </p:nvSpPr>
        <p:spPr>
          <a:xfrm>
            <a:off x="770011" y="1567934"/>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2209"/>
            <a:ext cx="9745589" cy="4885704"/>
          </a:xfrm>
          <a:prstGeom prst="rect">
            <a:avLst/>
          </a:prstGeom>
        </p:spPr>
        <p:txBody>
          <a:bodyPr lIns="91440" tIns="45720" rIns="91440" bIns="45720" anchor="t"/>
          <a:lstStyle/>
          <a:p>
            <a:pPr marL="0" indent="0">
              <a:buNone/>
            </a:pPr>
            <a:r>
              <a:rPr lang="en-US" dirty="0"/>
              <a:t>For this part I use PostgreSQL performs different task:</a:t>
            </a:r>
          </a:p>
          <a:p>
            <a:pPr marL="0" indent="0">
              <a:buNone/>
            </a:pPr>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a:t>
            </a:r>
            <a:endParaRPr lang="en-US" dirty="0">
              <a:solidFill>
                <a:srgbClr val="0B49CB"/>
              </a:solidFill>
            </a:endParaRPr>
          </a:p>
        </p:txBody>
      </p:sp>
      <p:pic>
        <p:nvPicPr>
          <p:cNvPr id="6" name="图片 5">
            <a:extLst>
              <a:ext uri="{FF2B5EF4-FFF2-40B4-BE49-F238E27FC236}">
                <a16:creationId xmlns:a16="http://schemas.microsoft.com/office/drawing/2014/main" id="{3DF89A42-88B9-863F-3CD2-3F3E1CD9AC65}"/>
              </a:ext>
            </a:extLst>
          </p:cNvPr>
          <p:cNvPicPr>
            <a:picLocks noChangeAspect="1"/>
          </p:cNvPicPr>
          <p:nvPr/>
        </p:nvPicPr>
        <p:blipFill>
          <a:blip r:embed="rId3"/>
          <a:stretch>
            <a:fillRect/>
          </a:stretch>
        </p:blipFill>
        <p:spPr>
          <a:xfrm>
            <a:off x="770011" y="1738266"/>
            <a:ext cx="3908006" cy="962025"/>
          </a:xfrm>
          <a:prstGeom prst="rect">
            <a:avLst/>
          </a:prstGeom>
        </p:spPr>
      </p:pic>
      <p:pic>
        <p:nvPicPr>
          <p:cNvPr id="8" name="图片 7">
            <a:extLst>
              <a:ext uri="{FF2B5EF4-FFF2-40B4-BE49-F238E27FC236}">
                <a16:creationId xmlns:a16="http://schemas.microsoft.com/office/drawing/2014/main" id="{BD12889A-0932-93CB-7333-968BF1B392D9}"/>
              </a:ext>
            </a:extLst>
          </p:cNvPr>
          <p:cNvPicPr>
            <a:picLocks noChangeAspect="1"/>
          </p:cNvPicPr>
          <p:nvPr/>
        </p:nvPicPr>
        <p:blipFill>
          <a:blip r:embed="rId4"/>
          <a:stretch>
            <a:fillRect/>
          </a:stretch>
        </p:blipFill>
        <p:spPr>
          <a:xfrm>
            <a:off x="770008" y="2757971"/>
            <a:ext cx="3908008" cy="990600"/>
          </a:xfrm>
          <a:prstGeom prst="rect">
            <a:avLst/>
          </a:prstGeom>
        </p:spPr>
      </p:pic>
      <p:pic>
        <p:nvPicPr>
          <p:cNvPr id="10" name="图片 9">
            <a:extLst>
              <a:ext uri="{FF2B5EF4-FFF2-40B4-BE49-F238E27FC236}">
                <a16:creationId xmlns:a16="http://schemas.microsoft.com/office/drawing/2014/main" id="{28FC83B3-9FD4-0D0D-E659-E27C87E0FF0F}"/>
              </a:ext>
            </a:extLst>
          </p:cNvPr>
          <p:cNvPicPr>
            <a:picLocks noChangeAspect="1"/>
          </p:cNvPicPr>
          <p:nvPr/>
        </p:nvPicPr>
        <p:blipFill>
          <a:blip r:embed="rId5"/>
          <a:stretch>
            <a:fillRect/>
          </a:stretch>
        </p:blipFill>
        <p:spPr>
          <a:xfrm>
            <a:off x="770011" y="3731723"/>
            <a:ext cx="3908006" cy="1028700"/>
          </a:xfrm>
          <a:prstGeom prst="rect">
            <a:avLst/>
          </a:prstGeom>
        </p:spPr>
      </p:pic>
      <p:pic>
        <p:nvPicPr>
          <p:cNvPr id="12" name="图片 11">
            <a:extLst>
              <a:ext uri="{FF2B5EF4-FFF2-40B4-BE49-F238E27FC236}">
                <a16:creationId xmlns:a16="http://schemas.microsoft.com/office/drawing/2014/main" id="{EEE9F356-988E-D6EB-711A-78819111AC84}"/>
              </a:ext>
            </a:extLst>
          </p:cNvPr>
          <p:cNvPicPr>
            <a:picLocks noChangeAspect="1"/>
          </p:cNvPicPr>
          <p:nvPr/>
        </p:nvPicPr>
        <p:blipFill>
          <a:blip r:embed="rId6"/>
          <a:stretch>
            <a:fillRect/>
          </a:stretch>
        </p:blipFill>
        <p:spPr>
          <a:xfrm>
            <a:off x="770011" y="4772113"/>
            <a:ext cx="3908006" cy="990600"/>
          </a:xfrm>
          <a:prstGeom prst="rect">
            <a:avLst/>
          </a:prstGeom>
        </p:spPr>
      </p:pic>
      <p:pic>
        <p:nvPicPr>
          <p:cNvPr id="14" name="图片 13">
            <a:extLst>
              <a:ext uri="{FF2B5EF4-FFF2-40B4-BE49-F238E27FC236}">
                <a16:creationId xmlns:a16="http://schemas.microsoft.com/office/drawing/2014/main" id="{DD4BD231-3A33-4A04-B855-523B46FC8DC8}"/>
              </a:ext>
            </a:extLst>
          </p:cNvPr>
          <p:cNvPicPr>
            <a:picLocks noChangeAspect="1"/>
          </p:cNvPicPr>
          <p:nvPr/>
        </p:nvPicPr>
        <p:blipFill>
          <a:blip r:embed="rId7"/>
          <a:stretch>
            <a:fillRect/>
          </a:stretch>
        </p:blipFill>
        <p:spPr>
          <a:xfrm>
            <a:off x="770008" y="5762713"/>
            <a:ext cx="3908008" cy="942596"/>
          </a:xfrm>
          <a:prstGeom prst="rect">
            <a:avLst/>
          </a:prstGeom>
        </p:spPr>
      </p:pic>
      <p:pic>
        <p:nvPicPr>
          <p:cNvPr id="16" name="图片 15">
            <a:extLst>
              <a:ext uri="{FF2B5EF4-FFF2-40B4-BE49-F238E27FC236}">
                <a16:creationId xmlns:a16="http://schemas.microsoft.com/office/drawing/2014/main" id="{3497F276-2675-09D0-C620-818B955DDA9B}"/>
              </a:ext>
            </a:extLst>
          </p:cNvPr>
          <p:cNvPicPr>
            <a:picLocks noChangeAspect="1"/>
          </p:cNvPicPr>
          <p:nvPr/>
        </p:nvPicPr>
        <p:blipFill>
          <a:blip r:embed="rId8"/>
          <a:stretch>
            <a:fillRect/>
          </a:stretch>
        </p:blipFill>
        <p:spPr>
          <a:xfrm>
            <a:off x="4900199" y="1738266"/>
            <a:ext cx="7291801" cy="962025"/>
          </a:xfrm>
          <a:prstGeom prst="rect">
            <a:avLst/>
          </a:prstGeom>
        </p:spPr>
      </p:pic>
      <p:pic>
        <p:nvPicPr>
          <p:cNvPr id="18" name="图片 17">
            <a:extLst>
              <a:ext uri="{FF2B5EF4-FFF2-40B4-BE49-F238E27FC236}">
                <a16:creationId xmlns:a16="http://schemas.microsoft.com/office/drawing/2014/main" id="{844343A1-63DE-A246-EECD-1F5E5F111F57}"/>
              </a:ext>
            </a:extLst>
          </p:cNvPr>
          <p:cNvPicPr>
            <a:picLocks noChangeAspect="1"/>
          </p:cNvPicPr>
          <p:nvPr/>
        </p:nvPicPr>
        <p:blipFill>
          <a:blip r:embed="rId9"/>
          <a:stretch>
            <a:fillRect/>
          </a:stretch>
        </p:blipFill>
        <p:spPr>
          <a:xfrm>
            <a:off x="4900198" y="2767788"/>
            <a:ext cx="7160315" cy="1038225"/>
          </a:xfrm>
          <a:prstGeom prst="rect">
            <a:avLst/>
          </a:prstGeom>
        </p:spPr>
      </p:pic>
      <p:pic>
        <p:nvPicPr>
          <p:cNvPr id="20" name="图片 19">
            <a:extLst>
              <a:ext uri="{FF2B5EF4-FFF2-40B4-BE49-F238E27FC236}">
                <a16:creationId xmlns:a16="http://schemas.microsoft.com/office/drawing/2014/main" id="{AC733DCD-4984-2BF5-69F2-52D8DB336557}"/>
              </a:ext>
            </a:extLst>
          </p:cNvPr>
          <p:cNvPicPr>
            <a:picLocks noChangeAspect="1"/>
          </p:cNvPicPr>
          <p:nvPr/>
        </p:nvPicPr>
        <p:blipFill>
          <a:blip r:embed="rId10"/>
          <a:stretch>
            <a:fillRect/>
          </a:stretch>
        </p:blipFill>
        <p:spPr>
          <a:xfrm>
            <a:off x="4900199" y="3873510"/>
            <a:ext cx="7160315" cy="1019175"/>
          </a:xfrm>
          <a:prstGeom prst="rect">
            <a:avLst/>
          </a:prstGeom>
        </p:spPr>
      </p:pic>
      <p:pic>
        <p:nvPicPr>
          <p:cNvPr id="22" name="图片 21">
            <a:extLst>
              <a:ext uri="{FF2B5EF4-FFF2-40B4-BE49-F238E27FC236}">
                <a16:creationId xmlns:a16="http://schemas.microsoft.com/office/drawing/2014/main" id="{8CD8F8AB-3858-9E66-1B0F-1B4AE59BD8DA}"/>
              </a:ext>
            </a:extLst>
          </p:cNvPr>
          <p:cNvPicPr>
            <a:picLocks noChangeAspect="1"/>
          </p:cNvPicPr>
          <p:nvPr/>
        </p:nvPicPr>
        <p:blipFill>
          <a:blip r:embed="rId11"/>
          <a:stretch>
            <a:fillRect/>
          </a:stretch>
        </p:blipFill>
        <p:spPr>
          <a:xfrm>
            <a:off x="4900198" y="4995376"/>
            <a:ext cx="7160315" cy="767338"/>
          </a:xfrm>
          <a:prstGeom prst="rect">
            <a:avLst/>
          </a:prstGeom>
        </p:spPr>
      </p:pic>
      <p:pic>
        <p:nvPicPr>
          <p:cNvPr id="24" name="图片 23">
            <a:extLst>
              <a:ext uri="{FF2B5EF4-FFF2-40B4-BE49-F238E27FC236}">
                <a16:creationId xmlns:a16="http://schemas.microsoft.com/office/drawing/2014/main" id="{E8FFE72E-3771-14A0-FA39-E33623B5B24D}"/>
              </a:ext>
            </a:extLst>
          </p:cNvPr>
          <p:cNvPicPr>
            <a:picLocks noChangeAspect="1"/>
          </p:cNvPicPr>
          <p:nvPr/>
        </p:nvPicPr>
        <p:blipFill>
          <a:blip r:embed="rId12"/>
          <a:stretch>
            <a:fillRect/>
          </a:stretch>
        </p:blipFill>
        <p:spPr>
          <a:xfrm>
            <a:off x="4900198" y="5762714"/>
            <a:ext cx="7160315" cy="942595"/>
          </a:xfrm>
          <a:prstGeom prst="rect">
            <a:avLst/>
          </a:prstGeom>
        </p:spPr>
      </p:pic>
      <p:sp>
        <p:nvSpPr>
          <p:cNvPr id="27" name="文本框 26">
            <a:extLst>
              <a:ext uri="{FF2B5EF4-FFF2-40B4-BE49-F238E27FC236}">
                <a16:creationId xmlns:a16="http://schemas.microsoft.com/office/drawing/2014/main" id="{CF79E483-3499-F63A-8A2F-F6339CC0F2FE}"/>
              </a:ext>
            </a:extLst>
          </p:cNvPr>
          <p:cNvSpPr txBox="1"/>
          <p:nvPr/>
        </p:nvSpPr>
        <p:spPr>
          <a:xfrm>
            <a:off x="4261959" y="603828"/>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文本框 1">
            <a:extLst>
              <a:ext uri="{FF2B5EF4-FFF2-40B4-BE49-F238E27FC236}">
                <a16:creationId xmlns:a16="http://schemas.microsoft.com/office/drawing/2014/main" id="{9BC5293C-6401-805C-A1FD-C701715C53E5}"/>
              </a:ext>
            </a:extLst>
          </p:cNvPr>
          <p:cNvSpPr txBox="1"/>
          <p:nvPr/>
        </p:nvSpPr>
        <p:spPr>
          <a:xfrm>
            <a:off x="988672" y="1383268"/>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文本框 7">
            <a:extLst>
              <a:ext uri="{FF2B5EF4-FFF2-40B4-BE49-F238E27FC236}">
                <a16:creationId xmlns:a16="http://schemas.microsoft.com/office/drawing/2014/main" id="{9BBE3CC5-659F-434B-C0AE-77C12715E1AD}"/>
              </a:ext>
            </a:extLst>
          </p:cNvPr>
          <p:cNvSpPr txBox="1"/>
          <p:nvPr/>
        </p:nvSpPr>
        <p:spPr>
          <a:xfrm>
            <a:off x="770011" y="1390711"/>
            <a:ext cx="6096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https://github.com/jerryzzr/IBM-data-science</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Firstly, Load data and transform data. Then split it into train and test set</a:t>
            </a:r>
          </a:p>
          <a:p>
            <a:r>
              <a:rPr lang="en-US" dirty="0"/>
              <a:t>After prepare, we use different classification methods and compare their performance</a:t>
            </a:r>
          </a:p>
          <a:p>
            <a:r>
              <a:rPr lang="en-US" altLang="zh-CN" dirty="0"/>
              <a:t>tune different hyperparameters using </a:t>
            </a:r>
            <a:r>
              <a:rPr lang="en-US" altLang="zh-CN" dirty="0" err="1"/>
              <a:t>GridSearchCV</a:t>
            </a:r>
            <a:endParaRPr lang="en-US" altLang="zh-CN" dirty="0"/>
          </a:p>
          <a:p>
            <a:r>
              <a:rPr lang="en-US" dirty="0"/>
              <a:t>Accuracy score comparison</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文本框 7">
            <a:extLst>
              <a:ext uri="{FF2B5EF4-FFF2-40B4-BE49-F238E27FC236}">
                <a16:creationId xmlns:a16="http://schemas.microsoft.com/office/drawing/2014/main" id="{9BBE3CC5-659F-434B-C0AE-77C12715E1AD}"/>
              </a:ext>
            </a:extLst>
          </p:cNvPr>
          <p:cNvSpPr txBox="1"/>
          <p:nvPr/>
        </p:nvSpPr>
        <p:spPr>
          <a:xfrm>
            <a:off x="770011" y="1390711"/>
            <a:ext cx="6096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https://github.com/jerryzzr/IBM-data-science</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26611"/>
            <a:ext cx="3932238" cy="480060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CCAFS SLC 40 launches more times than the other two sites.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VAFB SLC 4E and KSC LC 39 shows much success than CCAFS SLC 40 but the sample is limited.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a:extLst>
              <a:ext uri="{FF2B5EF4-FFF2-40B4-BE49-F238E27FC236}">
                <a16:creationId xmlns:a16="http://schemas.microsoft.com/office/drawing/2014/main" id="{CBD0E173-6951-0186-7CFE-B399D803006E}"/>
              </a:ext>
            </a:extLst>
          </p:cNvPr>
          <p:cNvPicPr>
            <a:picLocks noChangeAspect="1"/>
          </p:cNvPicPr>
          <p:nvPr/>
        </p:nvPicPr>
        <p:blipFill>
          <a:blip r:embed="rId3"/>
          <a:stretch>
            <a:fillRect/>
          </a:stretch>
        </p:blipFill>
        <p:spPr>
          <a:xfrm>
            <a:off x="4916556" y="1472975"/>
            <a:ext cx="7275443" cy="215812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6394" y="1314383"/>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a:extLst>
              <a:ext uri="{FF2B5EF4-FFF2-40B4-BE49-F238E27FC236}">
                <a16:creationId xmlns:a16="http://schemas.microsoft.com/office/drawing/2014/main" id="{DAF79B7E-FFEC-4648-5790-7F41B757CB97}"/>
              </a:ext>
            </a:extLst>
          </p:cNvPr>
          <p:cNvPicPr>
            <a:picLocks noChangeAspect="1"/>
          </p:cNvPicPr>
          <p:nvPr/>
        </p:nvPicPr>
        <p:blipFill>
          <a:blip r:embed="rId3"/>
          <a:stretch>
            <a:fillRect/>
          </a:stretch>
        </p:blipFill>
        <p:spPr>
          <a:xfrm>
            <a:off x="642731" y="2074898"/>
            <a:ext cx="11429999" cy="242004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图片 5">
            <a:extLst>
              <a:ext uri="{FF2B5EF4-FFF2-40B4-BE49-F238E27FC236}">
                <a16:creationId xmlns:a16="http://schemas.microsoft.com/office/drawing/2014/main" id="{8032FDC4-124F-5EC8-14B2-4290D9BEBE26}"/>
              </a:ext>
            </a:extLst>
          </p:cNvPr>
          <p:cNvPicPr>
            <a:picLocks noChangeAspect="1"/>
          </p:cNvPicPr>
          <p:nvPr/>
        </p:nvPicPr>
        <p:blipFill>
          <a:blip r:embed="rId3"/>
          <a:stretch>
            <a:fillRect/>
          </a:stretch>
        </p:blipFill>
        <p:spPr>
          <a:xfrm>
            <a:off x="923925" y="3154017"/>
            <a:ext cx="10344150" cy="360397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42456"/>
            <a:ext cx="10891902" cy="654600"/>
          </a:xfrm>
          <a:prstGeom prst="rect">
            <a:avLst/>
          </a:prstGeom>
        </p:spPr>
        <p:txBody>
          <a:bodyPr>
            <a:normAutofit fontScale="70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VLEO has a higher success rate when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increase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图片 5">
            <a:extLst>
              <a:ext uri="{FF2B5EF4-FFF2-40B4-BE49-F238E27FC236}">
                <a16:creationId xmlns:a16="http://schemas.microsoft.com/office/drawing/2014/main" id="{C6F86D0C-713D-57A9-7B8F-5344396AD25A}"/>
              </a:ext>
            </a:extLst>
          </p:cNvPr>
          <p:cNvPicPr>
            <a:picLocks noChangeAspect="1"/>
          </p:cNvPicPr>
          <p:nvPr/>
        </p:nvPicPr>
        <p:blipFill>
          <a:blip r:embed="rId3"/>
          <a:stretch>
            <a:fillRect/>
          </a:stretch>
        </p:blipFill>
        <p:spPr>
          <a:xfrm>
            <a:off x="190500" y="2724356"/>
            <a:ext cx="12001500" cy="37814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632946" cy="702986"/>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altLang="zh-CN" sz="1600" dirty="0"/>
              <a:t>More payloads, the successful landing are more for PO, LEO and ISS orbits. SSO always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a:extLst>
              <a:ext uri="{FF2B5EF4-FFF2-40B4-BE49-F238E27FC236}">
                <a16:creationId xmlns:a16="http://schemas.microsoft.com/office/drawing/2014/main" id="{60DAD2B0-617C-B343-81CE-2396A0A501FE}"/>
              </a:ext>
            </a:extLst>
          </p:cNvPr>
          <p:cNvPicPr>
            <a:picLocks noChangeAspect="1"/>
          </p:cNvPicPr>
          <p:nvPr/>
        </p:nvPicPr>
        <p:blipFill>
          <a:blip r:embed="rId3"/>
          <a:stretch>
            <a:fillRect/>
          </a:stretch>
        </p:blipFill>
        <p:spPr>
          <a:xfrm>
            <a:off x="173934" y="2760386"/>
            <a:ext cx="11963400" cy="37623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Rate from 2013 increase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图片 5">
            <a:extLst>
              <a:ext uri="{FF2B5EF4-FFF2-40B4-BE49-F238E27FC236}">
                <a16:creationId xmlns:a16="http://schemas.microsoft.com/office/drawing/2014/main" id="{46636486-EF40-DA82-D420-73507FBA7FA4}"/>
              </a:ext>
            </a:extLst>
          </p:cNvPr>
          <p:cNvPicPr>
            <a:picLocks noChangeAspect="1"/>
          </p:cNvPicPr>
          <p:nvPr/>
        </p:nvPicPr>
        <p:blipFill>
          <a:blip r:embed="rId3"/>
          <a:stretch>
            <a:fillRect/>
          </a:stretch>
        </p:blipFill>
        <p:spPr>
          <a:xfrm>
            <a:off x="4747692" y="1597198"/>
            <a:ext cx="5484122" cy="36636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图片 7">
            <a:extLst>
              <a:ext uri="{FF2B5EF4-FFF2-40B4-BE49-F238E27FC236}">
                <a16:creationId xmlns:a16="http://schemas.microsoft.com/office/drawing/2014/main" id="{EA8C1811-08B9-E781-6238-C8A0FCA35541}"/>
              </a:ext>
            </a:extLst>
          </p:cNvPr>
          <p:cNvPicPr>
            <a:picLocks noChangeAspect="1"/>
          </p:cNvPicPr>
          <p:nvPr/>
        </p:nvPicPr>
        <p:blipFill>
          <a:blip r:embed="rId3"/>
          <a:stretch>
            <a:fillRect/>
          </a:stretch>
        </p:blipFill>
        <p:spPr>
          <a:xfrm>
            <a:off x="1018761" y="2323064"/>
            <a:ext cx="1447800" cy="16287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0C6CF6F9-3893-46C9-A13A-EE4ED5AAF6AB}"/>
              </a:ext>
            </a:extLst>
          </p:cNvPr>
          <p:cNvPicPr>
            <a:picLocks noChangeAspect="1"/>
          </p:cNvPicPr>
          <p:nvPr/>
        </p:nvPicPr>
        <p:blipFill>
          <a:blip r:embed="rId3"/>
          <a:stretch>
            <a:fillRect/>
          </a:stretch>
        </p:blipFill>
        <p:spPr>
          <a:xfrm>
            <a:off x="722864" y="2374209"/>
            <a:ext cx="7419975" cy="19240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1DE7EC29-DABA-78F6-A17C-745049922CF3}"/>
              </a:ext>
            </a:extLst>
          </p:cNvPr>
          <p:cNvPicPr>
            <a:picLocks noChangeAspect="1"/>
          </p:cNvPicPr>
          <p:nvPr/>
        </p:nvPicPr>
        <p:blipFill>
          <a:blip r:embed="rId3"/>
          <a:stretch>
            <a:fillRect/>
          </a:stretch>
        </p:blipFill>
        <p:spPr>
          <a:xfrm>
            <a:off x="886653" y="2915270"/>
            <a:ext cx="1924050" cy="8286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9499B89E-610A-891F-BB1E-360F9C193627}"/>
              </a:ext>
            </a:extLst>
          </p:cNvPr>
          <p:cNvPicPr>
            <a:picLocks noChangeAspect="1"/>
          </p:cNvPicPr>
          <p:nvPr/>
        </p:nvPicPr>
        <p:blipFill>
          <a:blip r:embed="rId3"/>
          <a:stretch>
            <a:fillRect/>
          </a:stretch>
        </p:blipFill>
        <p:spPr>
          <a:xfrm>
            <a:off x="1096617" y="2285170"/>
            <a:ext cx="3898249" cy="15314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a:extLst>
              <a:ext uri="{FF2B5EF4-FFF2-40B4-BE49-F238E27FC236}">
                <a16:creationId xmlns:a16="http://schemas.microsoft.com/office/drawing/2014/main" id="{5613B919-2BB6-8586-DA2C-D08B9E6FFE84}"/>
              </a:ext>
            </a:extLst>
          </p:cNvPr>
          <p:cNvPicPr>
            <a:picLocks noChangeAspect="1"/>
          </p:cNvPicPr>
          <p:nvPr/>
        </p:nvPicPr>
        <p:blipFill>
          <a:blip r:embed="rId3"/>
          <a:stretch>
            <a:fillRect/>
          </a:stretch>
        </p:blipFill>
        <p:spPr>
          <a:xfrm>
            <a:off x="957263" y="2237339"/>
            <a:ext cx="3482924" cy="140700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52681BAB-2122-4CAD-A957-454C12D2AC8E}"/>
              </a:ext>
            </a:extLst>
          </p:cNvPr>
          <p:cNvPicPr>
            <a:picLocks noChangeAspect="1"/>
          </p:cNvPicPr>
          <p:nvPr/>
        </p:nvPicPr>
        <p:blipFill>
          <a:blip r:embed="rId3"/>
          <a:stretch>
            <a:fillRect/>
          </a:stretch>
        </p:blipFill>
        <p:spPr>
          <a:xfrm>
            <a:off x="818528" y="2732225"/>
            <a:ext cx="1609725" cy="18573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08754"/>
            <a:ext cx="4017889" cy="511845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7400" b="1" dirty="0">
                <a:solidFill>
                  <a:schemeClr val="accent3">
                    <a:lumMod val="25000"/>
                  </a:schemeClr>
                </a:solidFill>
                <a:latin typeface="+mj-lt"/>
              </a:rPr>
              <a:t>Summary of methodologies</a:t>
            </a:r>
            <a:endParaRPr lang="en-US" sz="7400" b="1" dirty="0">
              <a:solidFill>
                <a:schemeClr val="tx1"/>
              </a:solidFill>
              <a:latin typeface="+mj-lt"/>
            </a:endParaRPr>
          </a:p>
          <a:p>
            <a:pPr>
              <a:lnSpc>
                <a:spcPct val="100000"/>
              </a:lnSpc>
              <a:spcBef>
                <a:spcPts val="1400"/>
              </a:spcBef>
            </a:pPr>
            <a:r>
              <a:rPr lang="en-US" altLang="zh-CN" sz="5600" dirty="0">
                <a:latin typeface="+mn-lt"/>
              </a:rPr>
              <a:t>Data Collection through API</a:t>
            </a:r>
          </a:p>
          <a:p>
            <a:pPr>
              <a:lnSpc>
                <a:spcPct val="100000"/>
              </a:lnSpc>
              <a:spcBef>
                <a:spcPts val="1400"/>
              </a:spcBef>
            </a:pPr>
            <a:r>
              <a:rPr lang="en-US" altLang="zh-CN" sz="5600" dirty="0">
                <a:latin typeface="+mn-lt"/>
              </a:rPr>
              <a:t>Data Collection with Web Scraping</a:t>
            </a:r>
          </a:p>
          <a:p>
            <a:pPr>
              <a:lnSpc>
                <a:spcPct val="100000"/>
              </a:lnSpc>
              <a:spcBef>
                <a:spcPts val="1400"/>
              </a:spcBef>
            </a:pPr>
            <a:r>
              <a:rPr lang="en-US" altLang="zh-CN" sz="5600" dirty="0">
                <a:latin typeface="+mn-lt"/>
              </a:rPr>
              <a:t>Data Wrangling </a:t>
            </a:r>
          </a:p>
          <a:p>
            <a:pPr>
              <a:lnSpc>
                <a:spcPct val="100000"/>
              </a:lnSpc>
              <a:spcBef>
                <a:spcPts val="1400"/>
              </a:spcBef>
            </a:pPr>
            <a:r>
              <a:rPr lang="en-US" altLang="zh-CN" sz="5600" dirty="0">
                <a:latin typeface="+mn-lt"/>
              </a:rPr>
              <a:t>Exploratory Data Analysis with SQL </a:t>
            </a:r>
          </a:p>
          <a:p>
            <a:pPr>
              <a:lnSpc>
                <a:spcPct val="100000"/>
              </a:lnSpc>
              <a:spcBef>
                <a:spcPts val="1400"/>
              </a:spcBef>
            </a:pPr>
            <a:r>
              <a:rPr lang="en-US" altLang="zh-CN" sz="5600" dirty="0">
                <a:latin typeface="+mn-lt"/>
              </a:rPr>
              <a:t>Exploratory Data Analysis with Data Visualization </a:t>
            </a:r>
          </a:p>
          <a:p>
            <a:pPr>
              <a:lnSpc>
                <a:spcPct val="100000"/>
              </a:lnSpc>
              <a:spcBef>
                <a:spcPts val="1400"/>
              </a:spcBef>
            </a:pPr>
            <a:r>
              <a:rPr lang="en-US" altLang="zh-CN" sz="5600" dirty="0">
                <a:latin typeface="+mn-lt"/>
              </a:rPr>
              <a:t>Machine Learning </a:t>
            </a:r>
          </a:p>
          <a:p>
            <a:pPr>
              <a:lnSpc>
                <a:spcPct val="100000"/>
              </a:lnSpc>
              <a:spcBef>
                <a:spcPts val="1400"/>
              </a:spcBef>
            </a:pPr>
            <a:r>
              <a:rPr lang="en-US" sz="7400" b="1" dirty="0">
                <a:solidFill>
                  <a:schemeClr val="accent3">
                    <a:lumMod val="25000"/>
                  </a:schemeClr>
                </a:solidFill>
                <a:latin typeface="+mj-lt"/>
              </a:rPr>
              <a:t>Summary of all results</a:t>
            </a:r>
          </a:p>
          <a:p>
            <a:pPr>
              <a:lnSpc>
                <a:spcPct val="100000"/>
              </a:lnSpc>
              <a:spcBef>
                <a:spcPts val="1400"/>
              </a:spcBef>
            </a:pPr>
            <a:r>
              <a:rPr lang="en-US" altLang="zh-CN" sz="6400" dirty="0">
                <a:latin typeface="+mn-lt"/>
              </a:rPr>
              <a:t>Exploratory Data Analysis result</a:t>
            </a:r>
          </a:p>
          <a:p>
            <a:pPr>
              <a:lnSpc>
                <a:spcPct val="100000"/>
              </a:lnSpc>
              <a:spcBef>
                <a:spcPts val="1400"/>
              </a:spcBef>
            </a:pPr>
            <a:r>
              <a:rPr lang="en-US" altLang="zh-CN" sz="6400" dirty="0">
                <a:latin typeface="+mn-lt"/>
              </a:rPr>
              <a:t>Interactive analytics in screenshots</a:t>
            </a:r>
          </a:p>
          <a:p>
            <a:pPr>
              <a:lnSpc>
                <a:spcPct val="100000"/>
              </a:lnSpc>
              <a:spcBef>
                <a:spcPts val="1400"/>
              </a:spcBef>
            </a:pPr>
            <a:r>
              <a:rPr lang="en-US" altLang="zh-CN" sz="6400" dirty="0">
                <a:latin typeface="+mn-lt"/>
              </a:rPr>
              <a:t>Predictive Analytics result</a:t>
            </a:r>
            <a:endParaRPr lang="en-US" sz="6400" dirty="0">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90727F05-1828-72CC-7C5A-6924010FCD7D}"/>
              </a:ext>
            </a:extLst>
          </p:cNvPr>
          <p:cNvPicPr>
            <a:picLocks noChangeAspect="1"/>
          </p:cNvPicPr>
          <p:nvPr/>
        </p:nvPicPr>
        <p:blipFill>
          <a:blip r:embed="rId3"/>
          <a:stretch>
            <a:fillRect/>
          </a:stretch>
        </p:blipFill>
        <p:spPr>
          <a:xfrm>
            <a:off x="770011" y="2379180"/>
            <a:ext cx="2047875" cy="9334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70BF5C2C-9B14-4B04-F2BD-23B69A8EE782}"/>
              </a:ext>
            </a:extLst>
          </p:cNvPr>
          <p:cNvPicPr>
            <a:picLocks noChangeAspect="1"/>
          </p:cNvPicPr>
          <p:nvPr/>
        </p:nvPicPr>
        <p:blipFill>
          <a:blip r:embed="rId3"/>
          <a:stretch>
            <a:fillRect/>
          </a:stretch>
        </p:blipFill>
        <p:spPr>
          <a:xfrm>
            <a:off x="876507" y="2305879"/>
            <a:ext cx="4706637" cy="26371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图片 7">
            <a:extLst>
              <a:ext uri="{FF2B5EF4-FFF2-40B4-BE49-F238E27FC236}">
                <a16:creationId xmlns:a16="http://schemas.microsoft.com/office/drawing/2014/main" id="{B95C44B9-206C-066C-3B83-1A18958D6C8D}"/>
              </a:ext>
            </a:extLst>
          </p:cNvPr>
          <p:cNvPicPr>
            <a:picLocks noChangeAspect="1"/>
          </p:cNvPicPr>
          <p:nvPr/>
        </p:nvPicPr>
        <p:blipFill>
          <a:blip r:embed="rId3"/>
          <a:stretch>
            <a:fillRect/>
          </a:stretch>
        </p:blipFill>
        <p:spPr>
          <a:xfrm>
            <a:off x="984594" y="2743614"/>
            <a:ext cx="3305175" cy="9334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31636"/>
            <a:ext cx="10530114" cy="4995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a:spcBef>
                <a:spcPts val="1400"/>
              </a:spcBef>
            </a:pPr>
            <a:r>
              <a:rPr lang="en-US" altLang="zh-CN" sz="2000" b="0" i="0" dirty="0">
                <a:solidFill>
                  <a:schemeClr val="tx1"/>
                </a:solidFill>
                <a:effectLst/>
                <a:latin typeface="+mn-lt"/>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It will collect and make sure the data is in the correct format from an API.</a:t>
            </a:r>
            <a:endParaRPr lang="en-US" sz="2000" dirty="0">
              <a:solidFill>
                <a:schemeClr val="tx1"/>
              </a:solidFill>
              <a:latin typeface="+mn-lt"/>
            </a:endParaRP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a:spcBef>
                <a:spcPts val="1400"/>
              </a:spcBef>
            </a:pPr>
            <a:r>
              <a:rPr lang="en-US" sz="2000" dirty="0">
                <a:solidFill>
                  <a:schemeClr val="accent3">
                    <a:lumMod val="25000"/>
                  </a:schemeClr>
                </a:solidFill>
                <a:latin typeface="+mn-lt"/>
              </a:rPr>
              <a:t>What will lead the rocket land successful?</a:t>
            </a:r>
          </a:p>
          <a:p>
            <a:pPr>
              <a:spcBef>
                <a:spcPts val="1400"/>
              </a:spcBef>
            </a:pPr>
            <a:r>
              <a:rPr lang="en-US" sz="2000" dirty="0">
                <a:solidFill>
                  <a:schemeClr val="accent3">
                    <a:lumMod val="25000"/>
                  </a:schemeClr>
                </a:solidFill>
                <a:latin typeface="+mn-lt"/>
              </a:rPr>
              <a:t>What operating conditions need to be in place to ensure a successful landing plan?</a:t>
            </a:r>
          </a:p>
          <a:p>
            <a:pPr>
              <a:spcBef>
                <a:spcPts val="1400"/>
              </a:spcBef>
            </a:pPr>
            <a:r>
              <a:rPr lang="en-US" sz="2000" dirty="0">
                <a:solidFill>
                  <a:schemeClr val="accent3">
                    <a:lumMod val="25000"/>
                  </a:schemeClr>
                </a:solidFill>
                <a:latin typeface="+mn-lt"/>
              </a:rPr>
              <a:t>What features play a key role to determine it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图片 2">
            <a:extLst>
              <a:ext uri="{FF2B5EF4-FFF2-40B4-BE49-F238E27FC236}">
                <a16:creationId xmlns:a16="http://schemas.microsoft.com/office/drawing/2014/main" id="{BA678010-93A6-46C0-4D25-65AD52790872}"/>
              </a:ext>
            </a:extLst>
          </p:cNvPr>
          <p:cNvPicPr>
            <a:picLocks noChangeAspect="1"/>
          </p:cNvPicPr>
          <p:nvPr/>
        </p:nvPicPr>
        <p:blipFill>
          <a:blip r:embed="rId3"/>
          <a:stretch>
            <a:fillRect/>
          </a:stretch>
        </p:blipFill>
        <p:spPr>
          <a:xfrm>
            <a:off x="640245" y="1440553"/>
            <a:ext cx="5981700" cy="5158722"/>
          </a:xfrm>
          <a:prstGeom prst="rect">
            <a:avLst/>
          </a:prstGeom>
        </p:spPr>
      </p:pic>
      <p:sp>
        <p:nvSpPr>
          <p:cNvPr id="6" name="文本框 5">
            <a:extLst>
              <a:ext uri="{FF2B5EF4-FFF2-40B4-BE49-F238E27FC236}">
                <a16:creationId xmlns:a16="http://schemas.microsoft.com/office/drawing/2014/main" id="{07E15E82-4C38-F3D8-A3D3-64BC6B98C401}"/>
              </a:ext>
            </a:extLst>
          </p:cNvPr>
          <p:cNvSpPr txBox="1"/>
          <p:nvPr/>
        </p:nvSpPr>
        <p:spPr>
          <a:xfrm>
            <a:off x="6751710" y="2239557"/>
            <a:ext cx="5178020" cy="923330"/>
          </a:xfrm>
          <a:prstGeom prst="rect">
            <a:avLst/>
          </a:prstGeom>
          <a:noFill/>
        </p:spPr>
        <p:txBody>
          <a:bodyPr wrap="square" rtlCol="0">
            <a:spAutoFit/>
          </a:bodyPr>
          <a:lstStyle/>
          <a:p>
            <a:r>
              <a:rPr lang="en-US" altLang="zh-CN" dirty="0"/>
              <a:t>They all</a:t>
            </a:r>
            <a:r>
              <a:rPr lang="zh-CN" altLang="en-US" dirty="0"/>
              <a:t> </a:t>
            </a:r>
            <a:r>
              <a:rPr lang="en-US" altLang="zh-CN" dirty="0"/>
              <a:t>have similar score after compare the accuracy from the boxplot. But for exactly number, Decision tree is a litter better method.</a:t>
            </a:r>
            <a:endParaRPr lang="zh-CN" alt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图片 2">
            <a:extLst>
              <a:ext uri="{FF2B5EF4-FFF2-40B4-BE49-F238E27FC236}">
                <a16:creationId xmlns:a16="http://schemas.microsoft.com/office/drawing/2014/main" id="{1A395D92-3672-D331-D8E8-32C87AE68C2A}"/>
              </a:ext>
            </a:extLst>
          </p:cNvPr>
          <p:cNvPicPr>
            <a:picLocks noChangeAspect="1"/>
          </p:cNvPicPr>
          <p:nvPr/>
        </p:nvPicPr>
        <p:blipFill>
          <a:blip r:embed="rId3"/>
          <a:stretch>
            <a:fillRect/>
          </a:stretch>
        </p:blipFill>
        <p:spPr>
          <a:xfrm>
            <a:off x="650247" y="2482273"/>
            <a:ext cx="4143375" cy="35433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31860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increasing flight times of one site, it will increase the success rate for that site.</a:t>
            </a:r>
          </a:p>
          <a:p>
            <a:pPr>
              <a:lnSpc>
                <a:spcPct val="100000"/>
              </a:lnSpc>
              <a:spcBef>
                <a:spcPts val="1400"/>
              </a:spcBef>
            </a:pPr>
            <a:r>
              <a:rPr lang="en-US" sz="2200" dirty="0">
                <a:solidFill>
                  <a:schemeClr val="accent3">
                    <a:lumMod val="25000"/>
                  </a:schemeClr>
                </a:solidFill>
                <a:latin typeface="Abadi" panose="020B0604020104020204" pitchFamily="34" charset="0"/>
              </a:rPr>
              <a:t>After comparison, decision tree has a better accuracy as a classification method to learn the model</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
            </a:r>
            <a:r>
              <a:rPr lang="en-US" altLang="zh-CN" sz="2200" dirty="0">
                <a:solidFill>
                  <a:schemeClr val="accent3">
                    <a:lumMod val="25000"/>
                  </a:schemeClr>
                </a:solidFill>
                <a:latin typeface="Abadi" panose="020B0604020104020204" pitchFamily="34" charset="0"/>
              </a:rPr>
              <a:t>ate from 2013 increase till 2020.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For this part we use web scraping from Wikipedia and follows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Using one-hot encoding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SpaceX API request and web scraping from Wikipedia to get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图示 1">
            <a:extLst>
              <a:ext uri="{FF2B5EF4-FFF2-40B4-BE49-F238E27FC236}">
                <a16:creationId xmlns:a16="http://schemas.microsoft.com/office/drawing/2014/main" id="{0745AA9A-1CB6-A98B-C449-22A39AE09820}"/>
              </a:ext>
            </a:extLst>
          </p:cNvPr>
          <p:cNvGraphicFramePr/>
          <p:nvPr>
            <p:extLst>
              <p:ext uri="{D42A27DB-BD31-4B8C-83A1-F6EECF244321}">
                <p14:modId xmlns:p14="http://schemas.microsoft.com/office/powerpoint/2010/main" val="3871377602"/>
              </p:ext>
            </p:extLst>
          </p:nvPr>
        </p:nvGraphicFramePr>
        <p:xfrm>
          <a:off x="770011" y="1185334"/>
          <a:ext cx="7721600" cy="4222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图示 6">
            <a:extLst>
              <a:ext uri="{FF2B5EF4-FFF2-40B4-BE49-F238E27FC236}">
                <a16:creationId xmlns:a16="http://schemas.microsoft.com/office/drawing/2014/main" id="{1BF261E2-C5B4-12F8-DA5D-4F5A36933D0E}"/>
              </a:ext>
            </a:extLst>
          </p:cNvPr>
          <p:cNvGraphicFramePr/>
          <p:nvPr>
            <p:extLst>
              <p:ext uri="{D42A27DB-BD31-4B8C-83A1-F6EECF244321}">
                <p14:modId xmlns:p14="http://schemas.microsoft.com/office/powerpoint/2010/main" val="4149780135"/>
              </p:ext>
            </p:extLst>
          </p:nvPr>
        </p:nvGraphicFramePr>
        <p:xfrm>
          <a:off x="770011" y="2288822"/>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图示 1">
            <a:extLst>
              <a:ext uri="{FF2B5EF4-FFF2-40B4-BE49-F238E27FC236}">
                <a16:creationId xmlns:a16="http://schemas.microsoft.com/office/drawing/2014/main" id="{A36BAD8B-86DE-2F6C-DA59-00219DA74F1E}"/>
              </a:ext>
            </a:extLst>
          </p:cNvPr>
          <p:cNvGraphicFramePr/>
          <p:nvPr>
            <p:extLst>
              <p:ext uri="{D42A27DB-BD31-4B8C-83A1-F6EECF244321}">
                <p14:modId xmlns:p14="http://schemas.microsoft.com/office/powerpoint/2010/main" val="30614606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2C5AB8DA-A852-A838-6EAA-D03A4F9076B8}"/>
              </a:ext>
            </a:extLst>
          </p:cNvPr>
          <p:cNvSpPr txBox="1"/>
          <p:nvPr/>
        </p:nvSpPr>
        <p:spPr>
          <a:xfrm>
            <a:off x="848139" y="1362525"/>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图示 4">
            <a:extLst>
              <a:ext uri="{FF2B5EF4-FFF2-40B4-BE49-F238E27FC236}">
                <a16:creationId xmlns:a16="http://schemas.microsoft.com/office/drawing/2014/main" id="{5608FF1A-45B7-1468-B462-BDC865268C44}"/>
              </a:ext>
            </a:extLst>
          </p:cNvPr>
          <p:cNvGraphicFramePr/>
          <p:nvPr>
            <p:extLst>
              <p:ext uri="{D42A27DB-BD31-4B8C-83A1-F6EECF244321}">
                <p14:modId xmlns:p14="http://schemas.microsoft.com/office/powerpoint/2010/main" val="419925248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9BBE3CC5-659F-434B-C0AE-77C12715E1AD}"/>
              </a:ext>
            </a:extLst>
          </p:cNvPr>
          <p:cNvSpPr txBox="1"/>
          <p:nvPr/>
        </p:nvSpPr>
        <p:spPr>
          <a:xfrm>
            <a:off x="770011" y="1567934"/>
            <a:ext cx="6096000" cy="369332"/>
          </a:xfrm>
          <a:prstGeom prst="rect">
            <a:avLst/>
          </a:prstGeom>
          <a:noFill/>
        </p:spPr>
        <p:txBody>
          <a:bodyPr wrap="square">
            <a:spAutoFit/>
          </a:bodyPr>
          <a:lstStyle/>
          <a:p>
            <a:r>
              <a:rPr lang="zh-CN" altLang="en-US" dirty="0"/>
              <a:t>https://github.com/jerryzzr/IBM-data-science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438</TotalTime>
  <Words>1495</Words>
  <Application>Microsoft Office PowerPoint</Application>
  <PresentationFormat>宽屏</PresentationFormat>
  <Paragraphs>246</Paragraphs>
  <Slides>47</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47</vt:i4>
      </vt:variant>
    </vt:vector>
  </HeadingPairs>
  <TitlesOfParts>
    <vt:vector size="52" baseType="lpstr">
      <vt:lpstr>Abadi</vt:lpstr>
      <vt:lpstr>Arial</vt:lpstr>
      <vt:lpstr>Calibri</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Zairui Zhang</cp:lastModifiedBy>
  <cp:revision>201</cp:revision>
  <dcterms:created xsi:type="dcterms:W3CDTF">2021-04-29T18:58:34Z</dcterms:created>
  <dcterms:modified xsi:type="dcterms:W3CDTF">2024-01-21T23:58:23Z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